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Economica"/>
      <p:regular r:id="rId28"/>
      <p:bold r:id="rId29"/>
      <p:italic r:id="rId30"/>
      <p:boldItalic r:id="rId31"/>
    </p:embeddedFont>
    <p:embeddedFont>
      <p:font typeface="Baloo 2"/>
      <p:regular r:id="rId32"/>
      <p:bold r:id="rId33"/>
    </p:embeddedFont>
    <p:embeddedFont>
      <p:font typeface="Fira Sans Extra Condensed"/>
      <p:regular r:id="rId34"/>
      <p:bold r:id="rId35"/>
      <p:italic r:id="rId36"/>
      <p:boldItalic r:id="rId37"/>
    </p:embeddedFont>
    <p:embeddedFont>
      <p:font typeface="Fira Sans Extra Condensed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SemiBold-italic.fntdata"/><Relationship Id="rId20" Type="http://schemas.openxmlformats.org/officeDocument/2006/relationships/slide" Target="slides/slide16.xml"/><Relationship Id="rId41" Type="http://schemas.openxmlformats.org/officeDocument/2006/relationships/font" Target="fonts/FiraSansExtraCondensedSemiBold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Economica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conomic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conomica-boldItalic.fntdata"/><Relationship Id="rId30" Type="http://schemas.openxmlformats.org/officeDocument/2006/relationships/font" Target="fonts/Economica-italic.fntdata"/><Relationship Id="rId11" Type="http://schemas.openxmlformats.org/officeDocument/2006/relationships/slide" Target="slides/slide7.xml"/><Relationship Id="rId33" Type="http://schemas.openxmlformats.org/officeDocument/2006/relationships/font" Target="fonts/Baloo2-bold.fntdata"/><Relationship Id="rId10" Type="http://schemas.openxmlformats.org/officeDocument/2006/relationships/slide" Target="slides/slide6.xml"/><Relationship Id="rId32" Type="http://schemas.openxmlformats.org/officeDocument/2006/relationships/font" Target="fonts/Baloo2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-bold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-italic.fntdata"/><Relationship Id="rId17" Type="http://schemas.openxmlformats.org/officeDocument/2006/relationships/slide" Target="slides/slide13.xml"/><Relationship Id="rId39" Type="http://schemas.openxmlformats.org/officeDocument/2006/relationships/font" Target="fonts/FiraSansExtraCondensedSemiBold-bold.fntdata"/><Relationship Id="rId16" Type="http://schemas.openxmlformats.org/officeDocument/2006/relationships/slide" Target="slides/slide12.xml"/><Relationship Id="rId38" Type="http://schemas.openxmlformats.org/officeDocument/2006/relationships/font" Target="fonts/FiraSansExtraCondensedSemiBol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7503a98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7503a98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7503a988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7503a988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6752c21ef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6752c21ef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7503a988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7503a988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7503a988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7503a988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7503a988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7503a988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752c21efd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6752c21efd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7503a988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7503a988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67503a988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67503a988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7503a988f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7503a988f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7292cb5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7292cb5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7292cb57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7292cb57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7292cb57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7292cb57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7292cb57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7292cb57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7292cb57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7292cb57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7292cb57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7292cb57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7292cb57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7292cb57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7292cb57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7292cb57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00" y="1652925"/>
            <a:ext cx="5060400" cy="19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 Extra Condensed SemiBold"/>
              <a:buNone/>
              <a:defRPr sz="6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 Extra Condensed SemiBold"/>
              <a:buNone/>
              <a:defRPr sz="5200">
                <a:solidFill>
                  <a:srgbClr val="19191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 Extra Condensed SemiBold"/>
              <a:buNone/>
              <a:defRPr sz="5200">
                <a:solidFill>
                  <a:srgbClr val="19191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 Extra Condensed SemiBold"/>
              <a:buNone/>
              <a:defRPr sz="5200">
                <a:solidFill>
                  <a:srgbClr val="19191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 Extra Condensed SemiBold"/>
              <a:buNone/>
              <a:defRPr sz="5200">
                <a:solidFill>
                  <a:srgbClr val="19191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 Extra Condensed SemiBold"/>
              <a:buNone/>
              <a:defRPr sz="5200">
                <a:solidFill>
                  <a:srgbClr val="19191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 Extra Condensed SemiBold"/>
              <a:buNone/>
              <a:defRPr sz="5200">
                <a:solidFill>
                  <a:srgbClr val="19191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 Extra Condensed SemiBold"/>
              <a:buNone/>
              <a:defRPr sz="5200">
                <a:solidFill>
                  <a:srgbClr val="19191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 Extra Condensed SemiBold"/>
              <a:buNone/>
              <a:defRPr sz="5200">
                <a:solidFill>
                  <a:srgbClr val="191919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100" y="3499725"/>
            <a:ext cx="45288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2150850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20000" y="1337825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20000" y="2903575"/>
            <a:ext cx="506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title"/>
          </p:nvPr>
        </p:nvSpPr>
        <p:spPr>
          <a:xfrm>
            <a:off x="1596700" y="2112197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3" type="title"/>
          </p:nvPr>
        </p:nvSpPr>
        <p:spPr>
          <a:xfrm>
            <a:off x="4804747" y="2112197"/>
            <a:ext cx="27426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4923247" y="259982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1715375" y="259982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4450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720000" y="1843250"/>
            <a:ext cx="41178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25.png"/><Relationship Id="rId6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Relationship Id="rId5" Type="http://schemas.openxmlformats.org/officeDocument/2006/relationships/image" Target="../media/image4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hyperlink" Target="https://github.com/openai/gym/wiki/Leaderboard#pendulum-v0" TargetMode="External"/><Relationship Id="rId5" Type="http://schemas.openxmlformats.org/officeDocument/2006/relationships/hyperlink" Target="https://github.com/openai/gym/wiki/Leaderboard#pendulum-v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-1952125" y="-1947375"/>
            <a:ext cx="3905100" cy="390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3"/>
          <p:cNvSpPr/>
          <p:nvPr/>
        </p:nvSpPr>
        <p:spPr>
          <a:xfrm>
            <a:off x="4625725" y="-2770061"/>
            <a:ext cx="5700300" cy="570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3"/>
          <p:cNvSpPr txBox="1"/>
          <p:nvPr>
            <p:ph type="ctrTitle"/>
          </p:nvPr>
        </p:nvSpPr>
        <p:spPr>
          <a:xfrm>
            <a:off x="701350" y="1746825"/>
            <a:ext cx="5060400" cy="18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 </a:t>
            </a:r>
            <a:endParaRPr/>
          </a:p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701350" y="3581925"/>
            <a:ext cx="43410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Tan Wen Tao Bryan (2214449)</a:t>
            </a:r>
            <a:endParaRPr sz="1600">
              <a:solidFill>
                <a:schemeClr val="hlink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Ryan Yeo (2214452)</a:t>
            </a:r>
            <a:endParaRPr sz="1600">
              <a:solidFill>
                <a:schemeClr val="hlink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DAAA/FT/2B/01</a:t>
            </a:r>
            <a:endParaRPr sz="1200"/>
          </a:p>
        </p:txBody>
      </p:sp>
      <p:grpSp>
        <p:nvGrpSpPr>
          <p:cNvPr id="48" name="Google Shape;48;p13"/>
          <p:cNvGrpSpPr/>
          <p:nvPr/>
        </p:nvGrpSpPr>
        <p:grpSpPr>
          <a:xfrm>
            <a:off x="5457418" y="-427855"/>
            <a:ext cx="3448641" cy="4237212"/>
            <a:chOff x="5457418" y="-427855"/>
            <a:chExt cx="3448641" cy="4237212"/>
          </a:xfrm>
        </p:grpSpPr>
        <p:sp>
          <p:nvSpPr>
            <p:cNvPr id="49" name="Google Shape;49;p13"/>
            <p:cNvSpPr/>
            <p:nvPr/>
          </p:nvSpPr>
          <p:spPr>
            <a:xfrm>
              <a:off x="6330036" y="3165257"/>
              <a:ext cx="644100" cy="64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6974011" y="3165257"/>
              <a:ext cx="644100" cy="64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7617985" y="3165257"/>
              <a:ext cx="644100" cy="6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8261960" y="3165257"/>
              <a:ext cx="644100" cy="6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5457418" y="2995302"/>
              <a:ext cx="644100" cy="64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" name="Google Shape;54;p13"/>
            <p:cNvCxnSpPr/>
            <p:nvPr/>
          </p:nvCxnSpPr>
          <p:spPr>
            <a:xfrm rot="10800000">
              <a:off x="6651432" y="-397855"/>
              <a:ext cx="600" cy="35631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13"/>
            <p:cNvCxnSpPr/>
            <p:nvPr/>
          </p:nvCxnSpPr>
          <p:spPr>
            <a:xfrm rot="10800000">
              <a:off x="7296002" y="-410155"/>
              <a:ext cx="0" cy="35754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13"/>
            <p:cNvCxnSpPr/>
            <p:nvPr/>
          </p:nvCxnSpPr>
          <p:spPr>
            <a:xfrm rot="10800000">
              <a:off x="7939972" y="-427855"/>
              <a:ext cx="0" cy="35931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13"/>
            <p:cNvCxnSpPr/>
            <p:nvPr/>
          </p:nvCxnSpPr>
          <p:spPr>
            <a:xfrm rot="10800000">
              <a:off x="8579141" y="-404755"/>
              <a:ext cx="4800" cy="35700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13"/>
            <p:cNvCxnSpPr>
              <a:endCxn id="53" idx="0"/>
            </p:cNvCxnSpPr>
            <p:nvPr/>
          </p:nvCxnSpPr>
          <p:spPr>
            <a:xfrm flipH="1">
              <a:off x="5779468" y="-386898"/>
              <a:ext cx="872100" cy="33822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 flipH="1">
              <a:off x="6652098" y="-410243"/>
              <a:ext cx="93300" cy="35754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13"/>
            <p:cNvCxnSpPr/>
            <p:nvPr/>
          </p:nvCxnSpPr>
          <p:spPr>
            <a:xfrm flipH="1" rot="10800000">
              <a:off x="7296011" y="-410155"/>
              <a:ext cx="93600" cy="35754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 flipH="1" rot="10800000">
              <a:off x="7939980" y="-392755"/>
              <a:ext cx="102000" cy="35580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 flipH="1" rot="10800000">
              <a:off x="8583950" y="-410155"/>
              <a:ext cx="77100" cy="35754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13"/>
            <p:cNvCxnSpPr>
              <a:endCxn id="53" idx="0"/>
            </p:cNvCxnSpPr>
            <p:nvPr/>
          </p:nvCxnSpPr>
          <p:spPr>
            <a:xfrm flipH="1">
              <a:off x="5779468" y="-427698"/>
              <a:ext cx="761100" cy="34230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" name="Google Shape;64;p13"/>
          <p:cNvGrpSpPr/>
          <p:nvPr/>
        </p:nvGrpSpPr>
        <p:grpSpPr>
          <a:xfrm rot="-1992218">
            <a:off x="-1238131" y="-2202364"/>
            <a:ext cx="3453696" cy="3515591"/>
            <a:chOff x="4743868" y="-427855"/>
            <a:chExt cx="4162191" cy="4237212"/>
          </a:xfrm>
        </p:grpSpPr>
        <p:sp>
          <p:nvSpPr>
            <p:cNvPr id="65" name="Google Shape;65;p13"/>
            <p:cNvSpPr/>
            <p:nvPr/>
          </p:nvSpPr>
          <p:spPr>
            <a:xfrm>
              <a:off x="6330036" y="3165257"/>
              <a:ext cx="644100" cy="64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6974011" y="3165257"/>
              <a:ext cx="644100" cy="64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7617985" y="3165257"/>
              <a:ext cx="644100" cy="64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8261960" y="3165257"/>
              <a:ext cx="644100" cy="64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457418" y="2995302"/>
              <a:ext cx="644100" cy="644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" name="Google Shape;70;p13"/>
            <p:cNvCxnSpPr/>
            <p:nvPr/>
          </p:nvCxnSpPr>
          <p:spPr>
            <a:xfrm rot="10800000">
              <a:off x="6651432" y="-397855"/>
              <a:ext cx="600" cy="35631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 rot="10800000">
              <a:off x="7296002" y="-410155"/>
              <a:ext cx="0" cy="35754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13"/>
            <p:cNvCxnSpPr/>
            <p:nvPr/>
          </p:nvCxnSpPr>
          <p:spPr>
            <a:xfrm rot="10800000">
              <a:off x="7939972" y="-427855"/>
              <a:ext cx="0" cy="35931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3"/>
            <p:cNvCxnSpPr/>
            <p:nvPr/>
          </p:nvCxnSpPr>
          <p:spPr>
            <a:xfrm rot="10800000">
              <a:off x="8579141" y="-404755"/>
              <a:ext cx="4800" cy="35700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13"/>
            <p:cNvCxnSpPr>
              <a:endCxn id="69" idx="0"/>
            </p:cNvCxnSpPr>
            <p:nvPr/>
          </p:nvCxnSpPr>
          <p:spPr>
            <a:xfrm rot="1992604">
              <a:off x="5654364" y="-349517"/>
              <a:ext cx="1122309" cy="3307437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13"/>
            <p:cNvCxnSpPr/>
            <p:nvPr/>
          </p:nvCxnSpPr>
          <p:spPr>
            <a:xfrm flipH="1">
              <a:off x="6652098" y="-410243"/>
              <a:ext cx="93300" cy="35754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13"/>
            <p:cNvCxnSpPr/>
            <p:nvPr/>
          </p:nvCxnSpPr>
          <p:spPr>
            <a:xfrm flipH="1" rot="10800000">
              <a:off x="7296011" y="-410155"/>
              <a:ext cx="93600" cy="35754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13"/>
            <p:cNvCxnSpPr/>
            <p:nvPr/>
          </p:nvCxnSpPr>
          <p:spPr>
            <a:xfrm flipH="1" rot="10800000">
              <a:off x="7939980" y="-392755"/>
              <a:ext cx="102000" cy="35580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3"/>
            <p:cNvCxnSpPr/>
            <p:nvPr/>
          </p:nvCxnSpPr>
          <p:spPr>
            <a:xfrm flipH="1" rot="10800000">
              <a:off x="8583950" y="-410155"/>
              <a:ext cx="77100" cy="35754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13"/>
            <p:cNvCxnSpPr>
              <a:endCxn id="69" idx="0"/>
            </p:cNvCxnSpPr>
            <p:nvPr/>
          </p:nvCxnSpPr>
          <p:spPr>
            <a:xfrm rot="1992052">
              <a:off x="5541200" y="-356686"/>
              <a:ext cx="1237637" cy="3280976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" name="Google Shape;80;p13"/>
          <p:cNvSpPr/>
          <p:nvPr/>
        </p:nvSpPr>
        <p:spPr>
          <a:xfrm>
            <a:off x="2427325" y="4277550"/>
            <a:ext cx="3905100" cy="3905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DQNV2 (Training + Evaluation)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4732325" y="687775"/>
            <a:ext cx="34077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1E4E8"/>
                </a:solidFill>
                <a:latin typeface="Courier New"/>
                <a:ea typeface="Courier New"/>
                <a:cs typeface="Courier New"/>
                <a:sym typeface="Courier New"/>
              </a:rPr>
              <a:t>Result of 100 episodes: -153.2746744281979 ± 100.51275779188158</a:t>
            </a:r>
            <a:endParaRPr/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75" y="687775"/>
            <a:ext cx="4007533" cy="44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2116325" y="984475"/>
            <a:ext cx="2001900" cy="578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Hyperparameter Tuning:</a:t>
            </a:r>
            <a:endParaRPr b="1" sz="1000" u="sng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Fira Sans Extra Condensed"/>
              <a:buChar char="●"/>
            </a:pPr>
            <a:r>
              <a:rPr lang="en" sz="1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Gamma: 0.99 -&gt; 0.95</a:t>
            </a:r>
            <a:endParaRPr sz="1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Fira Sans Extra Condensed"/>
              <a:buChar char="●"/>
            </a:pPr>
            <a:r>
              <a:rPr lang="en" sz="1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Learning Rate: 0.01 -&gt; 0.001</a:t>
            </a:r>
            <a:endParaRPr sz="1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325" y="1348075"/>
            <a:ext cx="4411674" cy="291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 rotWithShape="1">
          <a:blip r:embed="rId5">
            <a:alphaModFix/>
          </a:blip>
          <a:srcRect b="24155" l="57825" r="0" t="68437"/>
          <a:stretch/>
        </p:blipFill>
        <p:spPr>
          <a:xfrm>
            <a:off x="4643825" y="4267675"/>
            <a:ext cx="4411674" cy="43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DQNV3 (Training + Evaluation)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4892250" y="956975"/>
            <a:ext cx="38265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1E4E8"/>
                </a:solidFill>
                <a:latin typeface="Courier New"/>
                <a:ea typeface="Courier New"/>
                <a:cs typeface="Courier New"/>
                <a:sym typeface="Courier New"/>
              </a:rPr>
              <a:t>Result of 100 episodes: -156.0851601442538 ± 91.4345896536705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418800" y="732800"/>
            <a:ext cx="3936900" cy="1003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Change Action Space</a:t>
            </a:r>
            <a:r>
              <a:rPr b="1" lang="en" u="sng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endParaRPr b="1" u="sng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Increase Action Space: 5 -&gt; 17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Apply Polynomial Transform instead of linearly spacing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3575"/>
            <a:ext cx="4073325" cy="27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000" y="1588550"/>
            <a:ext cx="3937001" cy="260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5">
            <a:alphaModFix/>
          </a:blip>
          <a:srcRect b="30795" l="57538" r="0" t="61541"/>
          <a:stretch/>
        </p:blipFill>
        <p:spPr>
          <a:xfrm>
            <a:off x="4249675" y="4194025"/>
            <a:ext cx="4727726" cy="6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Double DQN VS Traditional DQN</a:t>
            </a:r>
            <a:endParaRPr/>
          </a:p>
        </p:txBody>
      </p:sp>
      <p:sp>
        <p:nvSpPr>
          <p:cNvPr id="241" name="Google Shape;241;p24"/>
          <p:cNvSpPr txBox="1"/>
          <p:nvPr/>
        </p:nvSpPr>
        <p:spPr>
          <a:xfrm>
            <a:off x="1129800" y="1137575"/>
            <a:ext cx="2762100" cy="34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Employs </a:t>
            </a: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two separate Q-networks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: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○"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Online network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- Action selection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○"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 network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- Evaluate the selected network (ϵ-greedy policy)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Fira Sans Extra Condensed"/>
              <a:buChar char="●"/>
            </a:pPr>
            <a:r>
              <a:rPr b="1" lang="en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Reduce overoptimism</a:t>
            </a:r>
            <a:r>
              <a:rPr lang="en">
                <a:solidFill>
                  <a:schemeClr val="hlink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due to estimation errors seen in traditional DQN</a:t>
            </a:r>
            <a:endParaRPr>
              <a:solidFill>
                <a:schemeClr val="hlink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Periodically, the </a:t>
            </a: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target network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will be </a:t>
            </a: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updated with the weights of the online network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 b="43890" l="59892" r="17549" t="17707"/>
          <a:stretch/>
        </p:blipFill>
        <p:spPr>
          <a:xfrm>
            <a:off x="4309550" y="1036673"/>
            <a:ext cx="3704648" cy="3547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4"/>
          <p:cNvGrpSpPr/>
          <p:nvPr/>
        </p:nvGrpSpPr>
        <p:grpSpPr>
          <a:xfrm>
            <a:off x="7563889" y="3768125"/>
            <a:ext cx="991497" cy="1105112"/>
            <a:chOff x="-399212" y="74083"/>
            <a:chExt cx="2129961" cy="2291337"/>
          </a:xfrm>
        </p:grpSpPr>
        <p:sp>
          <p:nvSpPr>
            <p:cNvPr id="244" name="Google Shape;244;p24"/>
            <p:cNvSpPr/>
            <p:nvPr/>
          </p:nvSpPr>
          <p:spPr>
            <a:xfrm>
              <a:off x="-49568" y="270345"/>
              <a:ext cx="739025" cy="1521492"/>
            </a:xfrm>
            <a:custGeom>
              <a:rect b="b" l="l" r="r" t="t"/>
              <a:pathLst>
                <a:path extrusionOk="0" h="35234" w="17114">
                  <a:moveTo>
                    <a:pt x="3244" y="1"/>
                  </a:moveTo>
                  <a:cubicBezTo>
                    <a:pt x="2963" y="1"/>
                    <a:pt x="2733" y="58"/>
                    <a:pt x="2585" y="108"/>
                  </a:cubicBezTo>
                  <a:cubicBezTo>
                    <a:pt x="1948" y="271"/>
                    <a:pt x="1" y="1155"/>
                    <a:pt x="1457" y="5360"/>
                  </a:cubicBezTo>
                  <a:cubicBezTo>
                    <a:pt x="3028" y="9956"/>
                    <a:pt x="4140" y="11036"/>
                    <a:pt x="4369" y="12886"/>
                  </a:cubicBezTo>
                  <a:cubicBezTo>
                    <a:pt x="4581" y="14734"/>
                    <a:pt x="3305" y="22669"/>
                    <a:pt x="4402" y="26334"/>
                  </a:cubicBezTo>
                  <a:cubicBezTo>
                    <a:pt x="6038" y="31814"/>
                    <a:pt x="7330" y="33090"/>
                    <a:pt x="10177" y="35233"/>
                  </a:cubicBezTo>
                  <a:lnTo>
                    <a:pt x="12205" y="34627"/>
                  </a:lnTo>
                  <a:lnTo>
                    <a:pt x="13498" y="34235"/>
                  </a:lnTo>
                  <a:lnTo>
                    <a:pt x="15527" y="33630"/>
                  </a:lnTo>
                  <a:cubicBezTo>
                    <a:pt x="16721" y="30276"/>
                    <a:pt x="17113" y="28509"/>
                    <a:pt x="15461" y="23029"/>
                  </a:cubicBezTo>
                  <a:cubicBezTo>
                    <a:pt x="14365" y="19364"/>
                    <a:pt x="8933" y="13425"/>
                    <a:pt x="8115" y="11756"/>
                  </a:cubicBezTo>
                  <a:cubicBezTo>
                    <a:pt x="7281" y="10104"/>
                    <a:pt x="7609" y="8582"/>
                    <a:pt x="6414" y="3888"/>
                  </a:cubicBezTo>
                  <a:cubicBezTo>
                    <a:pt x="5577" y="590"/>
                    <a:pt x="4149" y="1"/>
                    <a:pt x="3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110810" y="686878"/>
              <a:ext cx="173853" cy="95390"/>
            </a:xfrm>
            <a:custGeom>
              <a:rect b="b" l="l" r="r" t="t"/>
              <a:pathLst>
                <a:path extrusionOk="0" h="2209" w="4026">
                  <a:moveTo>
                    <a:pt x="3797" y="0"/>
                  </a:moveTo>
                  <a:lnTo>
                    <a:pt x="1" y="1146"/>
                  </a:lnTo>
                  <a:lnTo>
                    <a:pt x="426" y="2208"/>
                  </a:lnTo>
                  <a:lnTo>
                    <a:pt x="4026" y="1128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135510" y="794271"/>
              <a:ext cx="228954" cy="144834"/>
            </a:xfrm>
            <a:custGeom>
              <a:rect b="b" l="l" r="r" t="t"/>
              <a:pathLst>
                <a:path extrusionOk="0" h="3354" w="5302">
                  <a:moveTo>
                    <a:pt x="4043" y="0"/>
                  </a:moveTo>
                  <a:lnTo>
                    <a:pt x="83" y="1325"/>
                  </a:lnTo>
                  <a:lnTo>
                    <a:pt x="1" y="3353"/>
                  </a:lnTo>
                  <a:lnTo>
                    <a:pt x="5302" y="1767"/>
                  </a:lnTo>
                  <a:lnTo>
                    <a:pt x="4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12614" y="318795"/>
              <a:ext cx="69265" cy="196437"/>
            </a:xfrm>
            <a:custGeom>
              <a:rect b="b" l="l" r="r" t="t"/>
              <a:pathLst>
                <a:path extrusionOk="0" h="4549" w="1604">
                  <a:moveTo>
                    <a:pt x="770" y="0"/>
                  </a:moveTo>
                  <a:lnTo>
                    <a:pt x="770" y="0"/>
                  </a:lnTo>
                  <a:cubicBezTo>
                    <a:pt x="214" y="458"/>
                    <a:pt x="0" y="1228"/>
                    <a:pt x="50" y="1963"/>
                  </a:cubicBezTo>
                  <a:cubicBezTo>
                    <a:pt x="83" y="2683"/>
                    <a:pt x="360" y="3370"/>
                    <a:pt x="622" y="4042"/>
                  </a:cubicBezTo>
                  <a:cubicBezTo>
                    <a:pt x="704" y="4271"/>
                    <a:pt x="851" y="4532"/>
                    <a:pt x="1080" y="4548"/>
                  </a:cubicBezTo>
                  <a:lnTo>
                    <a:pt x="1097" y="4548"/>
                  </a:lnTo>
                  <a:cubicBezTo>
                    <a:pt x="1342" y="4548"/>
                    <a:pt x="1490" y="4271"/>
                    <a:pt x="1522" y="4025"/>
                  </a:cubicBezTo>
                  <a:cubicBezTo>
                    <a:pt x="1588" y="3322"/>
                    <a:pt x="1080" y="2635"/>
                    <a:pt x="1178" y="1931"/>
                  </a:cubicBezTo>
                  <a:cubicBezTo>
                    <a:pt x="1228" y="1653"/>
                    <a:pt x="1375" y="1391"/>
                    <a:pt x="1473" y="1113"/>
                  </a:cubicBezTo>
                  <a:cubicBezTo>
                    <a:pt x="1555" y="835"/>
                    <a:pt x="1604" y="508"/>
                    <a:pt x="1457" y="262"/>
                  </a:cubicBezTo>
                  <a:cubicBezTo>
                    <a:pt x="1375" y="115"/>
                    <a:pt x="1178" y="17"/>
                    <a:pt x="1015" y="17"/>
                  </a:cubicBezTo>
                  <a:cubicBezTo>
                    <a:pt x="901" y="17"/>
                    <a:pt x="803" y="65"/>
                    <a:pt x="720" y="148"/>
                  </a:cubicBezTo>
                  <a:lnTo>
                    <a:pt x="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157446" y="1012513"/>
              <a:ext cx="125057" cy="310223"/>
            </a:xfrm>
            <a:custGeom>
              <a:rect b="b" l="l" r="r" t="t"/>
              <a:pathLst>
                <a:path extrusionOk="0" h="7184" w="2896">
                  <a:moveTo>
                    <a:pt x="1260" y="1"/>
                  </a:moveTo>
                  <a:cubicBezTo>
                    <a:pt x="851" y="1"/>
                    <a:pt x="409" y="295"/>
                    <a:pt x="180" y="1146"/>
                  </a:cubicBezTo>
                  <a:cubicBezTo>
                    <a:pt x="33" y="2422"/>
                    <a:pt x="1" y="3650"/>
                    <a:pt x="66" y="4860"/>
                  </a:cubicBezTo>
                  <a:cubicBezTo>
                    <a:pt x="295" y="5105"/>
                    <a:pt x="540" y="5367"/>
                    <a:pt x="786" y="5645"/>
                  </a:cubicBezTo>
                  <a:cubicBezTo>
                    <a:pt x="1211" y="6119"/>
                    <a:pt x="1652" y="6627"/>
                    <a:pt x="2111" y="7183"/>
                  </a:cubicBezTo>
                  <a:cubicBezTo>
                    <a:pt x="2357" y="6905"/>
                    <a:pt x="2618" y="6643"/>
                    <a:pt x="2896" y="6398"/>
                  </a:cubicBezTo>
                  <a:cubicBezTo>
                    <a:pt x="2586" y="5105"/>
                    <a:pt x="2438" y="3780"/>
                    <a:pt x="2438" y="2455"/>
                  </a:cubicBezTo>
                  <a:cubicBezTo>
                    <a:pt x="2455" y="1785"/>
                    <a:pt x="2487" y="1065"/>
                    <a:pt x="2128" y="476"/>
                  </a:cubicBezTo>
                  <a:cubicBezTo>
                    <a:pt x="1964" y="214"/>
                    <a:pt x="1620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6688" y="353340"/>
              <a:ext cx="825908" cy="1495021"/>
            </a:xfrm>
            <a:custGeom>
              <a:rect b="b" l="l" r="r" t="t"/>
              <a:pathLst>
                <a:path extrusionOk="0" h="34621" w="19126">
                  <a:moveTo>
                    <a:pt x="15810" y="1"/>
                  </a:moveTo>
                  <a:cubicBezTo>
                    <a:pt x="14901" y="1"/>
                    <a:pt x="13539" y="600"/>
                    <a:pt x="12517" y="3634"/>
                  </a:cubicBezTo>
                  <a:cubicBezTo>
                    <a:pt x="10962" y="8231"/>
                    <a:pt x="11191" y="9769"/>
                    <a:pt x="10242" y="11372"/>
                  </a:cubicBezTo>
                  <a:cubicBezTo>
                    <a:pt x="9277" y="12960"/>
                    <a:pt x="3420" y="18472"/>
                    <a:pt x="2046" y="22039"/>
                  </a:cubicBezTo>
                  <a:cubicBezTo>
                    <a:pt x="0" y="27389"/>
                    <a:pt x="247" y="29189"/>
                    <a:pt x="1195" y="32607"/>
                  </a:cubicBezTo>
                  <a:lnTo>
                    <a:pt x="3159" y="33377"/>
                  </a:lnTo>
                  <a:lnTo>
                    <a:pt x="4418" y="33851"/>
                  </a:lnTo>
                  <a:lnTo>
                    <a:pt x="6398" y="34620"/>
                  </a:lnTo>
                  <a:cubicBezTo>
                    <a:pt x="9391" y="32690"/>
                    <a:pt x="10782" y="31528"/>
                    <a:pt x="12827" y="26178"/>
                  </a:cubicBezTo>
                  <a:cubicBezTo>
                    <a:pt x="14201" y="22595"/>
                    <a:pt x="13531" y="14596"/>
                    <a:pt x="13874" y="12763"/>
                  </a:cubicBezTo>
                  <a:cubicBezTo>
                    <a:pt x="14234" y="10947"/>
                    <a:pt x="15429" y="9949"/>
                    <a:pt x="17359" y="5499"/>
                  </a:cubicBezTo>
                  <a:cubicBezTo>
                    <a:pt x="19126" y="1392"/>
                    <a:pt x="17244" y="378"/>
                    <a:pt x="16622" y="166"/>
                  </a:cubicBezTo>
                  <a:cubicBezTo>
                    <a:pt x="16452" y="92"/>
                    <a:pt x="16166" y="1"/>
                    <a:pt x="15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1008044" y="755364"/>
              <a:ext cx="173075" cy="106013"/>
            </a:xfrm>
            <a:custGeom>
              <a:rect b="b" l="l" r="r" t="t"/>
              <a:pathLst>
                <a:path extrusionOk="0" h="2455" w="4008">
                  <a:moveTo>
                    <a:pt x="310" y="1"/>
                  </a:moveTo>
                  <a:lnTo>
                    <a:pt x="0" y="1097"/>
                  </a:lnTo>
                  <a:lnTo>
                    <a:pt x="3501" y="2455"/>
                  </a:lnTo>
                  <a:lnTo>
                    <a:pt x="4008" y="1408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917621" y="864183"/>
              <a:ext cx="226104" cy="152607"/>
            </a:xfrm>
            <a:custGeom>
              <a:rect b="b" l="l" r="r" t="t"/>
              <a:pathLst>
                <a:path extrusionOk="0" h="3534" w="5236">
                  <a:moveTo>
                    <a:pt x="1292" y="0"/>
                  </a:moveTo>
                  <a:lnTo>
                    <a:pt x="0" y="1555"/>
                  </a:lnTo>
                  <a:lnTo>
                    <a:pt x="5170" y="3534"/>
                  </a:lnTo>
                  <a:lnTo>
                    <a:pt x="5235" y="1359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1107622" y="385166"/>
              <a:ext cx="135679" cy="166771"/>
            </a:xfrm>
            <a:custGeom>
              <a:rect b="b" l="l" r="r" t="t"/>
              <a:pathLst>
                <a:path extrusionOk="0" h="3862" w="3142">
                  <a:moveTo>
                    <a:pt x="2733" y="1"/>
                  </a:moveTo>
                  <a:lnTo>
                    <a:pt x="2733" y="1"/>
                  </a:lnTo>
                  <a:cubicBezTo>
                    <a:pt x="1996" y="34"/>
                    <a:pt x="1359" y="509"/>
                    <a:pt x="949" y="1113"/>
                  </a:cubicBezTo>
                  <a:cubicBezTo>
                    <a:pt x="541" y="1719"/>
                    <a:pt x="328" y="2422"/>
                    <a:pt x="131" y="3109"/>
                  </a:cubicBezTo>
                  <a:cubicBezTo>
                    <a:pt x="66" y="3355"/>
                    <a:pt x="0" y="3650"/>
                    <a:pt x="197" y="3796"/>
                  </a:cubicBezTo>
                  <a:cubicBezTo>
                    <a:pt x="262" y="3846"/>
                    <a:pt x="328" y="3862"/>
                    <a:pt x="410" y="3862"/>
                  </a:cubicBezTo>
                  <a:cubicBezTo>
                    <a:pt x="574" y="3862"/>
                    <a:pt x="737" y="3764"/>
                    <a:pt x="851" y="3650"/>
                  </a:cubicBezTo>
                  <a:cubicBezTo>
                    <a:pt x="1342" y="3126"/>
                    <a:pt x="1342" y="2276"/>
                    <a:pt x="1865" y="1785"/>
                  </a:cubicBezTo>
                  <a:cubicBezTo>
                    <a:pt x="2079" y="1588"/>
                    <a:pt x="2340" y="1458"/>
                    <a:pt x="2585" y="1310"/>
                  </a:cubicBezTo>
                  <a:cubicBezTo>
                    <a:pt x="2831" y="1146"/>
                    <a:pt x="3060" y="917"/>
                    <a:pt x="3109" y="640"/>
                  </a:cubicBezTo>
                  <a:cubicBezTo>
                    <a:pt x="3141" y="378"/>
                    <a:pt x="2929" y="83"/>
                    <a:pt x="2683" y="83"/>
                  </a:cubicBezTo>
                  <a:cubicBezTo>
                    <a:pt x="2655" y="83"/>
                    <a:pt x="2627" y="83"/>
                    <a:pt x="2610" y="93"/>
                  </a:cubicBezTo>
                  <a:lnTo>
                    <a:pt x="2610" y="93"/>
                  </a:lnTo>
                  <a:lnTo>
                    <a:pt x="2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933167" y="1035874"/>
              <a:ext cx="18396" cy="57951"/>
            </a:xfrm>
            <a:custGeom>
              <a:rect b="b" l="l" r="r" t="t"/>
              <a:pathLst>
                <a:path extrusionOk="0" h="1342" w="426">
                  <a:moveTo>
                    <a:pt x="0" y="0"/>
                  </a:moveTo>
                  <a:lnTo>
                    <a:pt x="0" y="0"/>
                  </a:lnTo>
                  <a:cubicBezTo>
                    <a:pt x="114" y="426"/>
                    <a:pt x="212" y="884"/>
                    <a:pt x="295" y="1342"/>
                  </a:cubicBezTo>
                  <a:cubicBezTo>
                    <a:pt x="343" y="1211"/>
                    <a:pt x="376" y="1063"/>
                    <a:pt x="393" y="916"/>
                  </a:cubicBezTo>
                  <a:cubicBezTo>
                    <a:pt x="425" y="605"/>
                    <a:pt x="278" y="21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456265" y="74083"/>
              <a:ext cx="500960" cy="1500851"/>
            </a:xfrm>
            <a:custGeom>
              <a:rect b="b" l="l" r="r" t="t"/>
              <a:pathLst>
                <a:path extrusionOk="0" h="34756" w="11601">
                  <a:moveTo>
                    <a:pt x="4685" y="1"/>
                  </a:moveTo>
                  <a:cubicBezTo>
                    <a:pt x="4628" y="1"/>
                    <a:pt x="4577" y="3"/>
                    <a:pt x="4533" y="6"/>
                  </a:cubicBezTo>
                  <a:cubicBezTo>
                    <a:pt x="3894" y="23"/>
                    <a:pt x="1865" y="399"/>
                    <a:pt x="2258" y="4685"/>
                  </a:cubicBezTo>
                  <a:cubicBezTo>
                    <a:pt x="2683" y="9364"/>
                    <a:pt x="3469" y="10641"/>
                    <a:pt x="3257" y="12424"/>
                  </a:cubicBezTo>
                  <a:cubicBezTo>
                    <a:pt x="3028" y="14207"/>
                    <a:pt x="0" y="21357"/>
                    <a:pt x="181" y="25054"/>
                  </a:cubicBezTo>
                  <a:cubicBezTo>
                    <a:pt x="443" y="30600"/>
                    <a:pt x="1359" y="32089"/>
                    <a:pt x="3534" y="34755"/>
                  </a:cubicBezTo>
                  <a:lnTo>
                    <a:pt x="5580" y="34657"/>
                  </a:lnTo>
                  <a:lnTo>
                    <a:pt x="6889" y="34592"/>
                  </a:lnTo>
                  <a:lnTo>
                    <a:pt x="8933" y="34493"/>
                  </a:lnTo>
                  <a:cubicBezTo>
                    <a:pt x="10831" y="31631"/>
                    <a:pt x="11600" y="30044"/>
                    <a:pt x="11322" y="24514"/>
                  </a:cubicBezTo>
                  <a:cubicBezTo>
                    <a:pt x="11142" y="20816"/>
                    <a:pt x="7428" y="13995"/>
                    <a:pt x="7019" y="12244"/>
                  </a:cubicBezTo>
                  <a:cubicBezTo>
                    <a:pt x="6627" y="10477"/>
                    <a:pt x="7297" y="9135"/>
                    <a:pt x="7264" y="4441"/>
                  </a:cubicBezTo>
                  <a:cubicBezTo>
                    <a:pt x="7234" y="421"/>
                    <a:pt x="5447" y="1"/>
                    <a:pt x="4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591209" y="510911"/>
              <a:ext cx="165389" cy="55187"/>
            </a:xfrm>
            <a:custGeom>
              <a:rect b="b" l="l" r="r" t="t"/>
              <a:pathLst>
                <a:path extrusionOk="0" h="1278" w="3830">
                  <a:moveTo>
                    <a:pt x="3829" y="1"/>
                  </a:moveTo>
                  <a:lnTo>
                    <a:pt x="1" y="182"/>
                  </a:lnTo>
                  <a:lnTo>
                    <a:pt x="147" y="1277"/>
                  </a:lnTo>
                  <a:lnTo>
                    <a:pt x="3779" y="1098"/>
                  </a:lnTo>
                  <a:lnTo>
                    <a:pt x="3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567891" y="619730"/>
              <a:ext cx="231070" cy="95433"/>
            </a:xfrm>
            <a:custGeom>
              <a:rect b="b" l="l" r="r" t="t"/>
              <a:pathLst>
                <a:path extrusionOk="0" h="2210" w="5351">
                  <a:moveTo>
                    <a:pt x="4548" y="0"/>
                  </a:moveTo>
                  <a:lnTo>
                    <a:pt x="541" y="328"/>
                  </a:lnTo>
                  <a:lnTo>
                    <a:pt x="0" y="2210"/>
                  </a:lnTo>
                  <a:lnTo>
                    <a:pt x="5351" y="1948"/>
                  </a:lnTo>
                  <a:lnTo>
                    <a:pt x="45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572122" y="111824"/>
              <a:ext cx="83385" cy="187930"/>
            </a:xfrm>
            <a:custGeom>
              <a:rect b="b" l="l" r="r" t="t"/>
              <a:pathLst>
                <a:path extrusionOk="0" h="4352" w="1931">
                  <a:moveTo>
                    <a:pt x="1277" y="0"/>
                  </a:moveTo>
                  <a:lnTo>
                    <a:pt x="1277" y="0"/>
                  </a:lnTo>
                  <a:cubicBezTo>
                    <a:pt x="639" y="310"/>
                    <a:pt x="262" y="982"/>
                    <a:pt x="131" y="1669"/>
                  </a:cubicBezTo>
                  <a:cubicBezTo>
                    <a:pt x="0" y="2356"/>
                    <a:pt x="99" y="3076"/>
                    <a:pt x="181" y="3763"/>
                  </a:cubicBezTo>
                  <a:cubicBezTo>
                    <a:pt x="214" y="4008"/>
                    <a:pt x="279" y="4287"/>
                    <a:pt x="508" y="4352"/>
                  </a:cubicBezTo>
                  <a:lnTo>
                    <a:pt x="589" y="4352"/>
                  </a:lnTo>
                  <a:cubicBezTo>
                    <a:pt x="786" y="4352"/>
                    <a:pt x="966" y="4156"/>
                    <a:pt x="1047" y="3959"/>
                  </a:cubicBezTo>
                  <a:cubicBezTo>
                    <a:pt x="1277" y="3305"/>
                    <a:pt x="934" y="2552"/>
                    <a:pt x="1195" y="1914"/>
                  </a:cubicBezTo>
                  <a:cubicBezTo>
                    <a:pt x="1309" y="1652"/>
                    <a:pt x="1506" y="1440"/>
                    <a:pt x="1653" y="1211"/>
                  </a:cubicBezTo>
                  <a:cubicBezTo>
                    <a:pt x="1817" y="965"/>
                    <a:pt x="1931" y="687"/>
                    <a:pt x="1850" y="409"/>
                  </a:cubicBezTo>
                  <a:cubicBezTo>
                    <a:pt x="1784" y="212"/>
                    <a:pt x="1588" y="66"/>
                    <a:pt x="1392" y="66"/>
                  </a:cubicBezTo>
                  <a:cubicBezTo>
                    <a:pt x="1326" y="66"/>
                    <a:pt x="1244" y="81"/>
                    <a:pt x="1195" y="131"/>
                  </a:cubicBezTo>
                  <a:lnTo>
                    <a:pt x="12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507868" y="800576"/>
              <a:ext cx="153298" cy="354010"/>
            </a:xfrm>
            <a:custGeom>
              <a:rect b="b" l="l" r="r" t="t"/>
              <a:pathLst>
                <a:path extrusionOk="0" h="8198" w="3550">
                  <a:moveTo>
                    <a:pt x="2454" y="1"/>
                  </a:moveTo>
                  <a:cubicBezTo>
                    <a:pt x="2110" y="1"/>
                    <a:pt x="1717" y="230"/>
                    <a:pt x="1375" y="851"/>
                  </a:cubicBezTo>
                  <a:cubicBezTo>
                    <a:pt x="458" y="3355"/>
                    <a:pt x="33" y="5727"/>
                    <a:pt x="0" y="8198"/>
                  </a:cubicBezTo>
                  <a:cubicBezTo>
                    <a:pt x="884" y="7903"/>
                    <a:pt x="1800" y="7690"/>
                    <a:pt x="2732" y="7576"/>
                  </a:cubicBezTo>
                  <a:cubicBezTo>
                    <a:pt x="2618" y="5907"/>
                    <a:pt x="2782" y="4222"/>
                    <a:pt x="3190" y="2618"/>
                  </a:cubicBezTo>
                  <a:cubicBezTo>
                    <a:pt x="3353" y="1981"/>
                    <a:pt x="3550" y="1309"/>
                    <a:pt x="3353" y="688"/>
                  </a:cubicBezTo>
                  <a:cubicBezTo>
                    <a:pt x="3240" y="345"/>
                    <a:pt x="2880" y="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817957" y="590453"/>
              <a:ext cx="912792" cy="1457798"/>
            </a:xfrm>
            <a:custGeom>
              <a:rect b="b" l="l" r="r" t="t"/>
              <a:pathLst>
                <a:path extrusionOk="0" h="33759" w="21138">
                  <a:moveTo>
                    <a:pt x="17789" y="0"/>
                  </a:moveTo>
                  <a:cubicBezTo>
                    <a:pt x="16886" y="0"/>
                    <a:pt x="15578" y="599"/>
                    <a:pt x="14382" y="3379"/>
                  </a:cubicBezTo>
                  <a:cubicBezTo>
                    <a:pt x="12467" y="7828"/>
                    <a:pt x="12565" y="9382"/>
                    <a:pt x="11485" y="10887"/>
                  </a:cubicBezTo>
                  <a:cubicBezTo>
                    <a:pt x="10406" y="12409"/>
                    <a:pt x="4140" y="17431"/>
                    <a:pt x="2472" y="20867"/>
                  </a:cubicBezTo>
                  <a:cubicBezTo>
                    <a:pt x="1" y="26037"/>
                    <a:pt x="99" y="27853"/>
                    <a:pt x="770" y="31354"/>
                  </a:cubicBezTo>
                  <a:lnTo>
                    <a:pt x="2684" y="32253"/>
                  </a:lnTo>
                  <a:lnTo>
                    <a:pt x="3894" y="32842"/>
                  </a:lnTo>
                  <a:lnTo>
                    <a:pt x="5809" y="33758"/>
                  </a:lnTo>
                  <a:cubicBezTo>
                    <a:pt x="8950" y="32090"/>
                    <a:pt x="10423" y="31027"/>
                    <a:pt x="12892" y="25857"/>
                  </a:cubicBezTo>
                  <a:cubicBezTo>
                    <a:pt x="14545" y="22405"/>
                    <a:pt x="14513" y="14372"/>
                    <a:pt x="15019" y="12589"/>
                  </a:cubicBezTo>
                  <a:cubicBezTo>
                    <a:pt x="15510" y="10789"/>
                    <a:pt x="16786" y="9890"/>
                    <a:pt x="19061" y="5603"/>
                  </a:cubicBezTo>
                  <a:cubicBezTo>
                    <a:pt x="21138" y="1660"/>
                    <a:pt x="19371" y="499"/>
                    <a:pt x="18749" y="237"/>
                  </a:cubicBezTo>
                  <a:cubicBezTo>
                    <a:pt x="18559" y="137"/>
                    <a:pt x="18220" y="0"/>
                    <a:pt x="177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1336486" y="975117"/>
              <a:ext cx="171780" cy="115902"/>
            </a:xfrm>
            <a:custGeom>
              <a:rect b="b" l="l" r="r" t="t"/>
              <a:pathLst>
                <a:path extrusionOk="0" h="2684" w="3978">
                  <a:moveTo>
                    <a:pt x="411" y="0"/>
                  </a:moveTo>
                  <a:lnTo>
                    <a:pt x="1" y="1063"/>
                  </a:lnTo>
                  <a:lnTo>
                    <a:pt x="3388" y="2683"/>
                  </a:lnTo>
                  <a:lnTo>
                    <a:pt x="3977" y="1702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1236175" y="1079661"/>
              <a:ext cx="226147" cy="165346"/>
            </a:xfrm>
            <a:custGeom>
              <a:rect b="b" l="l" r="r" t="t"/>
              <a:pathLst>
                <a:path extrusionOk="0" h="3829" w="5237">
                  <a:moveTo>
                    <a:pt x="1425" y="0"/>
                  </a:moveTo>
                  <a:lnTo>
                    <a:pt x="1" y="1440"/>
                  </a:lnTo>
                  <a:lnTo>
                    <a:pt x="4991" y="3829"/>
                  </a:lnTo>
                  <a:lnTo>
                    <a:pt x="5236" y="1669"/>
                  </a:lnTo>
                  <a:lnTo>
                    <a:pt x="14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1457353" y="621889"/>
              <a:ext cx="146259" cy="158955"/>
            </a:xfrm>
            <a:custGeom>
              <a:rect b="b" l="l" r="r" t="t"/>
              <a:pathLst>
                <a:path extrusionOk="0" h="3681" w="3387">
                  <a:moveTo>
                    <a:pt x="2928" y="0"/>
                  </a:moveTo>
                  <a:cubicBezTo>
                    <a:pt x="2225" y="0"/>
                    <a:pt x="1586" y="426"/>
                    <a:pt x="1145" y="965"/>
                  </a:cubicBezTo>
                  <a:cubicBezTo>
                    <a:pt x="687" y="1538"/>
                    <a:pt x="426" y="2225"/>
                    <a:pt x="164" y="2895"/>
                  </a:cubicBezTo>
                  <a:cubicBezTo>
                    <a:pt x="66" y="3124"/>
                    <a:pt x="0" y="3419"/>
                    <a:pt x="179" y="3582"/>
                  </a:cubicBezTo>
                  <a:cubicBezTo>
                    <a:pt x="245" y="3648"/>
                    <a:pt x="327" y="3681"/>
                    <a:pt x="409" y="3681"/>
                  </a:cubicBezTo>
                  <a:cubicBezTo>
                    <a:pt x="556" y="3681"/>
                    <a:pt x="720" y="3599"/>
                    <a:pt x="851" y="3501"/>
                  </a:cubicBezTo>
                  <a:cubicBezTo>
                    <a:pt x="1374" y="3010"/>
                    <a:pt x="1440" y="2160"/>
                    <a:pt x="1996" y="1717"/>
                  </a:cubicBezTo>
                  <a:cubicBezTo>
                    <a:pt x="2225" y="1538"/>
                    <a:pt x="2503" y="1440"/>
                    <a:pt x="2764" y="1292"/>
                  </a:cubicBezTo>
                  <a:cubicBezTo>
                    <a:pt x="3010" y="1161"/>
                    <a:pt x="3272" y="949"/>
                    <a:pt x="3321" y="670"/>
                  </a:cubicBezTo>
                  <a:cubicBezTo>
                    <a:pt x="3386" y="409"/>
                    <a:pt x="3174" y="81"/>
                    <a:pt x="2912" y="81"/>
                  </a:cubicBezTo>
                  <a:lnTo>
                    <a:pt x="2863" y="81"/>
                  </a:lnTo>
                  <a:lnTo>
                    <a:pt x="2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1133056" y="1237923"/>
              <a:ext cx="127950" cy="131448"/>
            </a:xfrm>
            <a:custGeom>
              <a:rect b="b" l="l" r="r" t="t"/>
              <a:pathLst>
                <a:path extrusionOk="0" h="3044" w="2963">
                  <a:moveTo>
                    <a:pt x="1948" y="0"/>
                  </a:moveTo>
                  <a:cubicBezTo>
                    <a:pt x="1686" y="0"/>
                    <a:pt x="1359" y="98"/>
                    <a:pt x="982" y="343"/>
                  </a:cubicBezTo>
                  <a:cubicBezTo>
                    <a:pt x="639" y="655"/>
                    <a:pt x="312" y="949"/>
                    <a:pt x="0" y="1259"/>
                  </a:cubicBezTo>
                  <a:cubicBezTo>
                    <a:pt x="574" y="1815"/>
                    <a:pt x="1113" y="2421"/>
                    <a:pt x="1588" y="3043"/>
                  </a:cubicBezTo>
                  <a:lnTo>
                    <a:pt x="1784" y="2847"/>
                  </a:lnTo>
                  <a:cubicBezTo>
                    <a:pt x="2242" y="2339"/>
                    <a:pt x="2749" y="1832"/>
                    <a:pt x="2880" y="1161"/>
                  </a:cubicBezTo>
                  <a:cubicBezTo>
                    <a:pt x="2962" y="687"/>
                    <a:pt x="2651" y="0"/>
                    <a:pt x="1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-399212" y="554914"/>
              <a:ext cx="849184" cy="1486255"/>
            </a:xfrm>
            <a:custGeom>
              <a:rect b="b" l="l" r="r" t="t"/>
              <a:pathLst>
                <a:path extrusionOk="0" h="34418" w="19665">
                  <a:moveTo>
                    <a:pt x="3319" y="1"/>
                  </a:moveTo>
                  <a:cubicBezTo>
                    <a:pt x="2946" y="1"/>
                    <a:pt x="2646" y="101"/>
                    <a:pt x="2470" y="177"/>
                  </a:cubicBezTo>
                  <a:cubicBezTo>
                    <a:pt x="1848" y="422"/>
                    <a:pt x="0" y="1469"/>
                    <a:pt x="1848" y="5526"/>
                  </a:cubicBezTo>
                  <a:cubicBezTo>
                    <a:pt x="3877" y="9943"/>
                    <a:pt x="5087" y="10909"/>
                    <a:pt x="5480" y="12724"/>
                  </a:cubicBezTo>
                  <a:cubicBezTo>
                    <a:pt x="5873" y="14541"/>
                    <a:pt x="5366" y="22557"/>
                    <a:pt x="6806" y="26107"/>
                  </a:cubicBezTo>
                  <a:cubicBezTo>
                    <a:pt x="8965" y="31408"/>
                    <a:pt x="10372" y="32553"/>
                    <a:pt x="13415" y="34418"/>
                  </a:cubicBezTo>
                  <a:lnTo>
                    <a:pt x="15378" y="33617"/>
                  </a:lnTo>
                  <a:lnTo>
                    <a:pt x="16622" y="33109"/>
                  </a:lnTo>
                  <a:lnTo>
                    <a:pt x="18585" y="32308"/>
                  </a:lnTo>
                  <a:cubicBezTo>
                    <a:pt x="19451" y="28855"/>
                    <a:pt x="19665" y="27056"/>
                    <a:pt x="17505" y="21739"/>
                  </a:cubicBezTo>
                  <a:cubicBezTo>
                    <a:pt x="16049" y="18206"/>
                    <a:pt x="10078" y="12823"/>
                    <a:pt x="9096" y="11252"/>
                  </a:cubicBezTo>
                  <a:cubicBezTo>
                    <a:pt x="8115" y="9681"/>
                    <a:pt x="8294" y="8144"/>
                    <a:pt x="6658" y="3563"/>
                  </a:cubicBezTo>
                  <a:cubicBezTo>
                    <a:pt x="5580" y="593"/>
                    <a:pt x="4230" y="1"/>
                    <a:pt x="33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-199323" y="952490"/>
              <a:ext cx="172428" cy="108863"/>
            </a:xfrm>
            <a:custGeom>
              <a:rect b="b" l="l" r="r" t="t"/>
              <a:pathLst>
                <a:path extrusionOk="0" h="2521" w="3993">
                  <a:moveTo>
                    <a:pt x="3665" y="1"/>
                  </a:moveTo>
                  <a:lnTo>
                    <a:pt x="0" y="1489"/>
                  </a:lnTo>
                  <a:lnTo>
                    <a:pt x="524" y="2520"/>
                  </a:lnTo>
                  <a:lnTo>
                    <a:pt x="3992" y="1096"/>
                  </a:lnTo>
                  <a:lnTo>
                    <a:pt x="3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-159769" y="1055652"/>
              <a:ext cx="226104" cy="161114"/>
            </a:xfrm>
            <a:custGeom>
              <a:rect b="b" l="l" r="r" t="t"/>
              <a:pathLst>
                <a:path extrusionOk="0" h="3731" w="5236">
                  <a:moveTo>
                    <a:pt x="3796" y="0"/>
                  </a:moveTo>
                  <a:lnTo>
                    <a:pt x="0" y="1702"/>
                  </a:lnTo>
                  <a:lnTo>
                    <a:pt x="116" y="3730"/>
                  </a:lnTo>
                  <a:lnTo>
                    <a:pt x="5236" y="1636"/>
                  </a:lnTo>
                  <a:lnTo>
                    <a:pt x="37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-332151" y="607725"/>
              <a:ext cx="77081" cy="194321"/>
            </a:xfrm>
            <a:custGeom>
              <a:rect b="b" l="l" r="r" t="t"/>
              <a:pathLst>
                <a:path extrusionOk="0" h="4500" w="1785">
                  <a:moveTo>
                    <a:pt x="934" y="1"/>
                  </a:moveTo>
                  <a:cubicBezTo>
                    <a:pt x="803" y="1"/>
                    <a:pt x="688" y="49"/>
                    <a:pt x="622" y="165"/>
                  </a:cubicBezTo>
                  <a:lnTo>
                    <a:pt x="655" y="1"/>
                  </a:lnTo>
                  <a:lnTo>
                    <a:pt x="655" y="1"/>
                  </a:lnTo>
                  <a:cubicBezTo>
                    <a:pt x="149" y="507"/>
                    <a:pt x="1" y="1310"/>
                    <a:pt x="116" y="2030"/>
                  </a:cubicBezTo>
                  <a:cubicBezTo>
                    <a:pt x="230" y="2732"/>
                    <a:pt x="557" y="3404"/>
                    <a:pt x="884" y="4041"/>
                  </a:cubicBezTo>
                  <a:cubicBezTo>
                    <a:pt x="982" y="4255"/>
                    <a:pt x="1146" y="4499"/>
                    <a:pt x="1375" y="4499"/>
                  </a:cubicBezTo>
                  <a:lnTo>
                    <a:pt x="1392" y="4499"/>
                  </a:lnTo>
                  <a:cubicBezTo>
                    <a:pt x="1654" y="4484"/>
                    <a:pt x="1785" y="4189"/>
                    <a:pt x="1785" y="3943"/>
                  </a:cubicBezTo>
                  <a:cubicBezTo>
                    <a:pt x="1785" y="3223"/>
                    <a:pt x="1196" y="2602"/>
                    <a:pt x="1244" y="1882"/>
                  </a:cubicBezTo>
                  <a:cubicBezTo>
                    <a:pt x="1261" y="1604"/>
                    <a:pt x="1375" y="1325"/>
                    <a:pt x="1440" y="1048"/>
                  </a:cubicBezTo>
                  <a:cubicBezTo>
                    <a:pt x="1523" y="754"/>
                    <a:pt x="1523" y="442"/>
                    <a:pt x="1359" y="197"/>
                  </a:cubicBezTo>
                  <a:cubicBezTo>
                    <a:pt x="1261" y="66"/>
                    <a:pt x="1097" y="1"/>
                    <a:pt x="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-115982" y="1281709"/>
              <a:ext cx="214833" cy="603346"/>
            </a:xfrm>
            <a:custGeom>
              <a:rect b="b" l="l" r="r" t="t"/>
              <a:pathLst>
                <a:path extrusionOk="0" h="13972" w="4975">
                  <a:moveTo>
                    <a:pt x="1098" y="0"/>
                  </a:moveTo>
                  <a:cubicBezTo>
                    <a:pt x="655" y="0"/>
                    <a:pt x="197" y="328"/>
                    <a:pt x="51" y="1260"/>
                  </a:cubicBezTo>
                  <a:cubicBezTo>
                    <a:pt x="1" y="5382"/>
                    <a:pt x="934" y="8868"/>
                    <a:pt x="2766" y="12581"/>
                  </a:cubicBezTo>
                  <a:cubicBezTo>
                    <a:pt x="3044" y="13137"/>
                    <a:pt x="3404" y="13759"/>
                    <a:pt x="4010" y="13922"/>
                  </a:cubicBezTo>
                  <a:cubicBezTo>
                    <a:pt x="4108" y="13955"/>
                    <a:pt x="4222" y="13972"/>
                    <a:pt x="4320" y="13972"/>
                  </a:cubicBezTo>
                  <a:cubicBezTo>
                    <a:pt x="4549" y="13972"/>
                    <a:pt x="4778" y="13907"/>
                    <a:pt x="4974" y="13808"/>
                  </a:cubicBezTo>
                  <a:cubicBezTo>
                    <a:pt x="4647" y="12352"/>
                    <a:pt x="4549" y="10831"/>
                    <a:pt x="4697" y="9309"/>
                  </a:cubicBezTo>
                  <a:cubicBezTo>
                    <a:pt x="4697" y="9293"/>
                    <a:pt x="4680" y="9260"/>
                    <a:pt x="4664" y="9243"/>
                  </a:cubicBezTo>
                  <a:cubicBezTo>
                    <a:pt x="3421" y="7149"/>
                    <a:pt x="2635" y="4778"/>
                    <a:pt x="2439" y="2356"/>
                  </a:cubicBezTo>
                  <a:cubicBezTo>
                    <a:pt x="2374" y="1669"/>
                    <a:pt x="2341" y="949"/>
                    <a:pt x="1931" y="409"/>
                  </a:cubicBezTo>
                  <a:cubicBezTo>
                    <a:pt x="1752" y="180"/>
                    <a:pt x="1440" y="0"/>
                    <a:pt x="1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21812" y="1122109"/>
              <a:ext cx="1367763" cy="1243311"/>
            </a:xfrm>
            <a:custGeom>
              <a:rect b="b" l="l" r="r" t="t"/>
              <a:pathLst>
                <a:path extrusionOk="0" h="28792" w="31674">
                  <a:moveTo>
                    <a:pt x="15823" y="0"/>
                  </a:moveTo>
                  <a:cubicBezTo>
                    <a:pt x="9304" y="0"/>
                    <a:pt x="3401" y="4454"/>
                    <a:pt x="1833" y="11074"/>
                  </a:cubicBezTo>
                  <a:cubicBezTo>
                    <a:pt x="1" y="18813"/>
                    <a:pt x="4778" y="26568"/>
                    <a:pt x="12515" y="28400"/>
                  </a:cubicBezTo>
                  <a:cubicBezTo>
                    <a:pt x="13630" y="28665"/>
                    <a:pt x="14746" y="28791"/>
                    <a:pt x="15844" y="28791"/>
                  </a:cubicBezTo>
                  <a:cubicBezTo>
                    <a:pt x="22353" y="28791"/>
                    <a:pt x="28259" y="24338"/>
                    <a:pt x="29841" y="17716"/>
                  </a:cubicBezTo>
                  <a:cubicBezTo>
                    <a:pt x="31674" y="9994"/>
                    <a:pt x="26897" y="2240"/>
                    <a:pt x="19158" y="392"/>
                  </a:cubicBezTo>
                  <a:cubicBezTo>
                    <a:pt x="18041" y="127"/>
                    <a:pt x="16923" y="0"/>
                    <a:pt x="15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885796" y="1444203"/>
              <a:ext cx="174544" cy="182964"/>
            </a:xfrm>
            <a:custGeom>
              <a:rect b="b" l="l" r="r" t="t"/>
              <a:pathLst>
                <a:path extrusionOk="0" h="4237" w="4042">
                  <a:moveTo>
                    <a:pt x="1817" y="0"/>
                  </a:moveTo>
                  <a:cubicBezTo>
                    <a:pt x="1686" y="0"/>
                    <a:pt x="1538" y="16"/>
                    <a:pt x="1407" y="49"/>
                  </a:cubicBezTo>
                  <a:cubicBezTo>
                    <a:pt x="475" y="327"/>
                    <a:pt x="0" y="1488"/>
                    <a:pt x="327" y="2618"/>
                  </a:cubicBezTo>
                  <a:cubicBezTo>
                    <a:pt x="622" y="3582"/>
                    <a:pt x="1407" y="4237"/>
                    <a:pt x="2210" y="4237"/>
                  </a:cubicBezTo>
                  <a:cubicBezTo>
                    <a:pt x="2356" y="4237"/>
                    <a:pt x="2504" y="4221"/>
                    <a:pt x="2635" y="4171"/>
                  </a:cubicBezTo>
                  <a:cubicBezTo>
                    <a:pt x="3567" y="3894"/>
                    <a:pt x="4042" y="2749"/>
                    <a:pt x="3698" y="1619"/>
                  </a:cubicBezTo>
                  <a:cubicBezTo>
                    <a:pt x="3420" y="638"/>
                    <a:pt x="2618" y="0"/>
                    <a:pt x="1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1114661" y="1658947"/>
              <a:ext cx="139954" cy="170269"/>
            </a:xfrm>
            <a:custGeom>
              <a:rect b="b" l="l" r="r" t="t"/>
              <a:pathLst>
                <a:path extrusionOk="0" h="3943" w="3241">
                  <a:moveTo>
                    <a:pt x="1637" y="1"/>
                  </a:moveTo>
                  <a:cubicBezTo>
                    <a:pt x="753" y="1"/>
                    <a:pt x="34" y="867"/>
                    <a:pt x="18" y="1947"/>
                  </a:cubicBezTo>
                  <a:cubicBezTo>
                    <a:pt x="1" y="3044"/>
                    <a:pt x="705" y="3927"/>
                    <a:pt x="1589" y="3943"/>
                  </a:cubicBezTo>
                  <a:lnTo>
                    <a:pt x="1621" y="3943"/>
                  </a:lnTo>
                  <a:cubicBezTo>
                    <a:pt x="2488" y="3943"/>
                    <a:pt x="3207" y="3076"/>
                    <a:pt x="3225" y="1997"/>
                  </a:cubicBezTo>
                  <a:cubicBezTo>
                    <a:pt x="3240" y="917"/>
                    <a:pt x="2537" y="16"/>
                    <a:pt x="1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1259536" y="1462555"/>
              <a:ext cx="45946" cy="118018"/>
            </a:xfrm>
            <a:custGeom>
              <a:rect b="b" l="l" r="r" t="t"/>
              <a:pathLst>
                <a:path extrusionOk="0" h="2733" w="1064">
                  <a:moveTo>
                    <a:pt x="0" y="1"/>
                  </a:moveTo>
                  <a:cubicBezTo>
                    <a:pt x="325" y="638"/>
                    <a:pt x="605" y="1302"/>
                    <a:pt x="835" y="1986"/>
                  </a:cubicBezTo>
                  <a:lnTo>
                    <a:pt x="835" y="1986"/>
                  </a:lnTo>
                  <a:cubicBezTo>
                    <a:pt x="791" y="1848"/>
                    <a:pt x="742" y="1699"/>
                    <a:pt x="688" y="1538"/>
                  </a:cubicBezTo>
                  <a:cubicBezTo>
                    <a:pt x="474" y="917"/>
                    <a:pt x="197" y="361"/>
                    <a:pt x="0" y="1"/>
                  </a:cubicBezTo>
                  <a:close/>
                  <a:moveTo>
                    <a:pt x="835" y="1986"/>
                  </a:moveTo>
                  <a:lnTo>
                    <a:pt x="835" y="1986"/>
                  </a:lnTo>
                  <a:cubicBezTo>
                    <a:pt x="934" y="2298"/>
                    <a:pt x="1007" y="2550"/>
                    <a:pt x="1063" y="2732"/>
                  </a:cubicBezTo>
                  <a:cubicBezTo>
                    <a:pt x="994" y="2481"/>
                    <a:pt x="918" y="2232"/>
                    <a:pt x="835" y="1986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1197354" y="1442044"/>
              <a:ext cx="112361" cy="162539"/>
            </a:xfrm>
            <a:custGeom>
              <a:rect b="b" l="l" r="r" t="t"/>
              <a:pathLst>
                <a:path extrusionOk="0" h="3764" w="2602">
                  <a:moveTo>
                    <a:pt x="1179" y="1"/>
                  </a:moveTo>
                  <a:cubicBezTo>
                    <a:pt x="344" y="328"/>
                    <a:pt x="1" y="1408"/>
                    <a:pt x="393" y="2422"/>
                  </a:cubicBezTo>
                  <a:cubicBezTo>
                    <a:pt x="704" y="3240"/>
                    <a:pt x="1423" y="3763"/>
                    <a:pt x="2110" y="3763"/>
                  </a:cubicBezTo>
                  <a:cubicBezTo>
                    <a:pt x="2274" y="3763"/>
                    <a:pt x="2455" y="3731"/>
                    <a:pt x="2601" y="3665"/>
                  </a:cubicBezTo>
                  <a:cubicBezTo>
                    <a:pt x="2601" y="3665"/>
                    <a:pt x="2586" y="3519"/>
                    <a:pt x="2503" y="3207"/>
                  </a:cubicBezTo>
                  <a:cubicBezTo>
                    <a:pt x="2241" y="2258"/>
                    <a:pt x="1881" y="1342"/>
                    <a:pt x="1440" y="476"/>
                  </a:cubicBezTo>
                  <a:cubicBezTo>
                    <a:pt x="1277" y="181"/>
                    <a:pt x="1179" y="1"/>
                    <a:pt x="1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</a:t>
            </a:r>
            <a:r>
              <a:rPr lang="en"/>
              <a:t>DQNV1 (Training + Evaluation)</a:t>
            </a:r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4892250" y="825600"/>
            <a:ext cx="38265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1E4E8"/>
                </a:solidFill>
                <a:latin typeface="Courier New"/>
                <a:ea typeface="Courier New"/>
                <a:cs typeface="Courier New"/>
                <a:sym typeface="Courier New"/>
              </a:rPr>
              <a:t>Result of 100 episodes: -125.78386020890338 ± 80.99884809895117</a:t>
            </a:r>
            <a:endParaRPr/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50" y="612325"/>
            <a:ext cx="3936998" cy="455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250" y="1456700"/>
            <a:ext cx="3826500" cy="26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5">
            <a:alphaModFix/>
          </a:blip>
          <a:srcRect b="22877" l="58153" r="0" t="69714"/>
          <a:stretch/>
        </p:blipFill>
        <p:spPr>
          <a:xfrm>
            <a:off x="4544250" y="4163850"/>
            <a:ext cx="4522501" cy="4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DDQNV2 (Training + Evaluation)</a:t>
            </a:r>
            <a:endParaRPr/>
          </a:p>
        </p:txBody>
      </p:sp>
      <p:sp>
        <p:nvSpPr>
          <p:cNvPr id="288" name="Google Shape;288;p26"/>
          <p:cNvSpPr txBox="1"/>
          <p:nvPr/>
        </p:nvSpPr>
        <p:spPr>
          <a:xfrm>
            <a:off x="4892250" y="956975"/>
            <a:ext cx="38265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1E4E8"/>
                </a:solidFill>
                <a:latin typeface="Courier New"/>
                <a:ea typeface="Courier New"/>
                <a:cs typeface="Courier New"/>
                <a:sym typeface="Courier New"/>
              </a:rPr>
              <a:t>Result of 100 episodes: -143.99074814856843 ± 78.1283881695136</a:t>
            </a: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274300" y="1141875"/>
            <a:ext cx="3826500" cy="99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 Update of target network:</a:t>
            </a:r>
            <a:endParaRPr b="1" u="sng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Stabilize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training by using Polyak averaging to update target network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tau = 0.01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90" name="Google Shape;2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25" y="2498200"/>
            <a:ext cx="4733726" cy="15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051" y="1617275"/>
            <a:ext cx="4054549" cy="268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 rotWithShape="1">
          <a:blip r:embed="rId5">
            <a:alphaModFix/>
          </a:blip>
          <a:srcRect b="54596" l="75410" r="17685" t="42896"/>
          <a:stretch/>
        </p:blipFill>
        <p:spPr>
          <a:xfrm>
            <a:off x="158525" y="4247225"/>
            <a:ext cx="1736248" cy="35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 rotWithShape="1">
          <a:blip r:embed="rId5">
            <a:alphaModFix/>
          </a:blip>
          <a:srcRect b="51893" l="58154" r="9539" t="45607"/>
          <a:stretch/>
        </p:blipFill>
        <p:spPr>
          <a:xfrm>
            <a:off x="158525" y="4601950"/>
            <a:ext cx="4054548" cy="20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 rotWithShape="1">
          <a:blip r:embed="rId6">
            <a:alphaModFix/>
          </a:blip>
          <a:srcRect b="33656" l="58153" r="0" t="59447"/>
          <a:stretch/>
        </p:blipFill>
        <p:spPr>
          <a:xfrm>
            <a:off x="4420475" y="4300550"/>
            <a:ext cx="4663977" cy="4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DDQNV3 (Training + Evaluation)</a:t>
            </a:r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4892250" y="956975"/>
            <a:ext cx="38265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1E4E8"/>
                </a:solidFill>
                <a:latin typeface="Courier New"/>
                <a:ea typeface="Courier New"/>
                <a:cs typeface="Courier New"/>
                <a:sym typeface="Courier New"/>
              </a:rPr>
              <a:t>Result of 100 episodes: -148.47179351700527 ± 93.65330057623711</a:t>
            </a:r>
            <a:endParaRPr/>
          </a:p>
        </p:txBody>
      </p:sp>
      <p:sp>
        <p:nvSpPr>
          <p:cNvPr id="301" name="Google Shape;301;p27"/>
          <p:cNvSpPr txBox="1"/>
          <p:nvPr/>
        </p:nvSpPr>
        <p:spPr>
          <a:xfrm>
            <a:off x="195475" y="850875"/>
            <a:ext cx="3826500" cy="99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Use of Priority Experience Replay Buffer:</a:t>
            </a:r>
            <a:endParaRPr b="1" u="sng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Give priority to samples that did not perform as well (high TD error)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Further 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Stabilize</a:t>
            </a: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Agent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5" y="2069225"/>
            <a:ext cx="4054549" cy="16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250" y="1617275"/>
            <a:ext cx="4099350" cy="256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27"/>
          <p:cNvGrpSpPr/>
          <p:nvPr/>
        </p:nvGrpSpPr>
        <p:grpSpPr>
          <a:xfrm>
            <a:off x="195484" y="3926283"/>
            <a:ext cx="2084395" cy="1051342"/>
            <a:chOff x="3529809" y="3216883"/>
            <a:chExt cx="2084395" cy="1051342"/>
          </a:xfrm>
        </p:grpSpPr>
        <p:grpSp>
          <p:nvGrpSpPr>
            <p:cNvPr id="305" name="Google Shape;305;p27"/>
            <p:cNvGrpSpPr/>
            <p:nvPr/>
          </p:nvGrpSpPr>
          <p:grpSpPr>
            <a:xfrm flipH="1" rot="1322549">
              <a:off x="4794267" y="3439535"/>
              <a:ext cx="725875" cy="642648"/>
              <a:chOff x="3628295" y="2294028"/>
              <a:chExt cx="352187" cy="311806"/>
            </a:xfrm>
          </p:grpSpPr>
          <p:sp>
            <p:nvSpPr>
              <p:cNvPr id="306" name="Google Shape;306;p27"/>
              <p:cNvSpPr/>
              <p:nvPr/>
            </p:nvSpPr>
            <p:spPr>
              <a:xfrm>
                <a:off x="3628295" y="2294028"/>
                <a:ext cx="352187" cy="311806"/>
              </a:xfrm>
              <a:custGeom>
                <a:rect b="b" l="l" r="r" t="t"/>
                <a:pathLst>
                  <a:path extrusionOk="0" h="2857" w="3227">
                    <a:moveTo>
                      <a:pt x="1616" y="0"/>
                    </a:moveTo>
                    <a:cubicBezTo>
                      <a:pt x="1458" y="0"/>
                      <a:pt x="1297" y="26"/>
                      <a:pt x="1139" y="81"/>
                    </a:cubicBezTo>
                    <a:cubicBezTo>
                      <a:pt x="393" y="338"/>
                      <a:pt x="1" y="1165"/>
                      <a:pt x="258" y="1910"/>
                    </a:cubicBezTo>
                    <a:cubicBezTo>
                      <a:pt x="472" y="2489"/>
                      <a:pt x="1027" y="2857"/>
                      <a:pt x="1618" y="2857"/>
                    </a:cubicBezTo>
                    <a:cubicBezTo>
                      <a:pt x="1774" y="2857"/>
                      <a:pt x="1933" y="2831"/>
                      <a:pt x="2088" y="2777"/>
                    </a:cubicBezTo>
                    <a:cubicBezTo>
                      <a:pt x="2833" y="2506"/>
                      <a:pt x="3226" y="1693"/>
                      <a:pt x="2955" y="948"/>
                    </a:cubicBezTo>
                    <a:cubicBezTo>
                      <a:pt x="2752" y="360"/>
                      <a:pt x="2204" y="0"/>
                      <a:pt x="16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3691923" y="2409058"/>
                <a:ext cx="133148" cy="117323"/>
              </a:xfrm>
              <a:custGeom>
                <a:rect b="b" l="l" r="r" t="t"/>
                <a:pathLst>
                  <a:path extrusionOk="0" h="1075" w="1220">
                    <a:moveTo>
                      <a:pt x="604" y="1"/>
                    </a:moveTo>
                    <a:cubicBezTo>
                      <a:pt x="547" y="1"/>
                      <a:pt x="490" y="10"/>
                      <a:pt x="434" y="30"/>
                    </a:cubicBezTo>
                    <a:cubicBezTo>
                      <a:pt x="150" y="124"/>
                      <a:pt x="0" y="436"/>
                      <a:pt x="109" y="720"/>
                    </a:cubicBezTo>
                    <a:cubicBezTo>
                      <a:pt x="184" y="936"/>
                      <a:pt x="396" y="1075"/>
                      <a:pt x="616" y="1075"/>
                    </a:cubicBezTo>
                    <a:cubicBezTo>
                      <a:pt x="673" y="1075"/>
                      <a:pt x="731" y="1065"/>
                      <a:pt x="786" y="1046"/>
                    </a:cubicBezTo>
                    <a:cubicBezTo>
                      <a:pt x="1071" y="937"/>
                      <a:pt x="1220" y="639"/>
                      <a:pt x="1111" y="355"/>
                    </a:cubicBezTo>
                    <a:cubicBezTo>
                      <a:pt x="1037" y="140"/>
                      <a:pt x="824" y="1"/>
                      <a:pt x="6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3739180" y="2437325"/>
                <a:ext cx="37216" cy="65155"/>
              </a:xfrm>
              <a:custGeom>
                <a:rect b="b" l="l" r="r" t="t"/>
                <a:pathLst>
                  <a:path extrusionOk="0" h="597" w="341">
                    <a:moveTo>
                      <a:pt x="96" y="1"/>
                    </a:moveTo>
                    <a:lnTo>
                      <a:pt x="1" y="28"/>
                    </a:lnTo>
                    <a:lnTo>
                      <a:pt x="205" y="597"/>
                    </a:lnTo>
                    <a:lnTo>
                      <a:pt x="313" y="570"/>
                    </a:lnTo>
                    <a:lnTo>
                      <a:pt x="163" y="150"/>
                    </a:lnTo>
                    <a:lnTo>
                      <a:pt x="163" y="150"/>
                    </a:lnTo>
                    <a:cubicBezTo>
                      <a:pt x="218" y="177"/>
                      <a:pt x="272" y="190"/>
                      <a:pt x="340" y="190"/>
                    </a:cubicBezTo>
                    <a:lnTo>
                      <a:pt x="299" y="82"/>
                    </a:lnTo>
                    <a:cubicBezTo>
                      <a:pt x="205" y="82"/>
                      <a:pt x="136" y="55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27"/>
            <p:cNvGrpSpPr/>
            <p:nvPr/>
          </p:nvGrpSpPr>
          <p:grpSpPr>
            <a:xfrm rot="1343388">
              <a:off x="3556562" y="3444259"/>
              <a:ext cx="1218277" cy="123298"/>
              <a:chOff x="2958868" y="2518750"/>
              <a:chExt cx="1218295" cy="123300"/>
            </a:xfrm>
          </p:grpSpPr>
          <p:sp>
            <p:nvSpPr>
              <p:cNvPr id="310" name="Google Shape;310;p27"/>
              <p:cNvSpPr/>
              <p:nvPr/>
            </p:nvSpPr>
            <p:spPr>
              <a:xfrm>
                <a:off x="2958868" y="2548575"/>
                <a:ext cx="1209300" cy="6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2965365" y="2518750"/>
                <a:ext cx="1209325" cy="123300"/>
              </a:xfrm>
              <a:custGeom>
                <a:rect b="b" l="l" r="r" t="t"/>
                <a:pathLst>
                  <a:path extrusionOk="0" h="4932" w="60595">
                    <a:moveTo>
                      <a:pt x="60393" y="1107"/>
                    </a:moveTo>
                    <a:lnTo>
                      <a:pt x="0" y="0"/>
                    </a:lnTo>
                    <a:lnTo>
                      <a:pt x="0" y="4932"/>
                    </a:lnTo>
                    <a:lnTo>
                      <a:pt x="60595" y="412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312" name="Google Shape;312;p27"/>
              <p:cNvSpPr/>
              <p:nvPr/>
            </p:nvSpPr>
            <p:spPr>
              <a:xfrm>
                <a:off x="4066438" y="2543925"/>
                <a:ext cx="110725" cy="80525"/>
              </a:xfrm>
              <a:custGeom>
                <a:rect b="b" l="l" r="r" t="t"/>
                <a:pathLst>
                  <a:path extrusionOk="0" h="3221" w="4429">
                    <a:moveTo>
                      <a:pt x="0" y="0"/>
                    </a:moveTo>
                    <a:lnTo>
                      <a:pt x="0" y="3221"/>
                    </a:lnTo>
                    <a:lnTo>
                      <a:pt x="4429" y="3221"/>
                    </a:lnTo>
                    <a:lnTo>
                      <a:pt x="4429" y="1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</p:sp>
        </p:grpSp>
        <p:cxnSp>
          <p:nvCxnSpPr>
            <p:cNvPr id="313" name="Google Shape;313;p27"/>
            <p:cNvCxnSpPr/>
            <p:nvPr/>
          </p:nvCxnSpPr>
          <p:spPr>
            <a:xfrm>
              <a:off x="3529809" y="4268225"/>
              <a:ext cx="1834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14" name="Google Shape;314;p27"/>
            <p:cNvGrpSpPr/>
            <p:nvPr/>
          </p:nvGrpSpPr>
          <p:grpSpPr>
            <a:xfrm rot="1507241">
              <a:off x="4347222" y="3459226"/>
              <a:ext cx="402422" cy="80693"/>
              <a:chOff x="6431850" y="2651225"/>
              <a:chExt cx="500700" cy="100400"/>
            </a:xfrm>
          </p:grpSpPr>
          <p:cxnSp>
            <p:nvCxnSpPr>
              <p:cNvPr id="315" name="Google Shape;315;p27"/>
              <p:cNvCxnSpPr/>
              <p:nvPr/>
            </p:nvCxnSpPr>
            <p:spPr>
              <a:xfrm rot="10800000">
                <a:off x="6552450" y="2751625"/>
                <a:ext cx="38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27"/>
              <p:cNvCxnSpPr/>
              <p:nvPr/>
            </p:nvCxnSpPr>
            <p:spPr>
              <a:xfrm rot="10800000">
                <a:off x="6431850" y="2701424"/>
                <a:ext cx="50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27"/>
              <p:cNvCxnSpPr/>
              <p:nvPr/>
            </p:nvCxnSpPr>
            <p:spPr>
              <a:xfrm rot="10800000">
                <a:off x="6552450" y="2651225"/>
                <a:ext cx="38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18" name="Google Shape;318;p27"/>
          <p:cNvGrpSpPr/>
          <p:nvPr/>
        </p:nvGrpSpPr>
        <p:grpSpPr>
          <a:xfrm>
            <a:off x="2279872" y="4148940"/>
            <a:ext cx="1808138" cy="828685"/>
            <a:chOff x="3551722" y="4186565"/>
            <a:chExt cx="1808138" cy="828685"/>
          </a:xfrm>
        </p:grpSpPr>
        <p:grpSp>
          <p:nvGrpSpPr>
            <p:cNvPr id="319" name="Google Shape;319;p27"/>
            <p:cNvGrpSpPr/>
            <p:nvPr/>
          </p:nvGrpSpPr>
          <p:grpSpPr>
            <a:xfrm>
              <a:off x="3551722" y="4186565"/>
              <a:ext cx="1356844" cy="642650"/>
              <a:chOff x="6952972" y="2261890"/>
              <a:chExt cx="1356844" cy="642650"/>
            </a:xfrm>
          </p:grpSpPr>
          <p:sp>
            <p:nvSpPr>
              <p:cNvPr id="320" name="Google Shape;320;p27"/>
              <p:cNvSpPr/>
              <p:nvPr/>
            </p:nvSpPr>
            <p:spPr>
              <a:xfrm>
                <a:off x="7580602" y="2261890"/>
                <a:ext cx="729214" cy="642650"/>
              </a:xfrm>
              <a:custGeom>
                <a:rect b="b" l="l" r="r" t="t"/>
                <a:pathLst>
                  <a:path extrusionOk="0" h="3059" w="3471">
                    <a:moveTo>
                      <a:pt x="1735" y="0"/>
                    </a:moveTo>
                    <a:cubicBezTo>
                      <a:pt x="1135" y="0"/>
                      <a:pt x="572" y="360"/>
                      <a:pt x="326" y="943"/>
                    </a:cubicBezTo>
                    <a:cubicBezTo>
                      <a:pt x="1" y="1729"/>
                      <a:pt x="380" y="2624"/>
                      <a:pt x="1166" y="2949"/>
                    </a:cubicBezTo>
                    <a:cubicBezTo>
                      <a:pt x="1353" y="3024"/>
                      <a:pt x="1546" y="3059"/>
                      <a:pt x="1735" y="3059"/>
                    </a:cubicBezTo>
                    <a:cubicBezTo>
                      <a:pt x="2340" y="3059"/>
                      <a:pt x="2910" y="2698"/>
                      <a:pt x="3158" y="2109"/>
                    </a:cubicBezTo>
                    <a:cubicBezTo>
                      <a:pt x="3470" y="1323"/>
                      <a:pt x="3104" y="428"/>
                      <a:pt x="2318" y="117"/>
                    </a:cubicBezTo>
                    <a:cubicBezTo>
                      <a:pt x="2126" y="38"/>
                      <a:pt x="1929" y="0"/>
                      <a:pt x="17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7"/>
              <p:cNvSpPr/>
              <p:nvPr/>
            </p:nvSpPr>
            <p:spPr>
              <a:xfrm>
                <a:off x="7871159" y="2519032"/>
                <a:ext cx="276265" cy="246220"/>
              </a:xfrm>
              <a:custGeom>
                <a:rect b="b" l="l" r="r" t="t"/>
                <a:pathLst>
                  <a:path extrusionOk="0" h="1172" w="1315">
                    <a:moveTo>
                      <a:pt x="656" y="0"/>
                    </a:moveTo>
                    <a:cubicBezTo>
                      <a:pt x="428" y="0"/>
                      <a:pt x="214" y="133"/>
                      <a:pt x="122" y="357"/>
                    </a:cubicBezTo>
                    <a:cubicBezTo>
                      <a:pt x="0" y="655"/>
                      <a:pt x="136" y="1007"/>
                      <a:pt x="434" y="1129"/>
                    </a:cubicBezTo>
                    <a:cubicBezTo>
                      <a:pt x="505" y="1158"/>
                      <a:pt x="578" y="1172"/>
                      <a:pt x="650" y="1172"/>
                    </a:cubicBezTo>
                    <a:cubicBezTo>
                      <a:pt x="881" y="1172"/>
                      <a:pt x="1099" y="1031"/>
                      <a:pt x="1193" y="804"/>
                    </a:cubicBezTo>
                    <a:cubicBezTo>
                      <a:pt x="1314" y="505"/>
                      <a:pt x="1179" y="167"/>
                      <a:pt x="881" y="45"/>
                    </a:cubicBezTo>
                    <a:cubicBezTo>
                      <a:pt x="807" y="15"/>
                      <a:pt x="730" y="0"/>
                      <a:pt x="6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>
                <a:off x="7953515" y="2574914"/>
                <a:ext cx="114078" cy="137816"/>
              </a:xfrm>
              <a:custGeom>
                <a:rect b="b" l="l" r="r" t="t"/>
                <a:pathLst>
                  <a:path extrusionOk="0" h="656" w="543">
                    <a:moveTo>
                      <a:pt x="316" y="0"/>
                    </a:moveTo>
                    <a:cubicBezTo>
                      <a:pt x="295" y="0"/>
                      <a:pt x="276" y="4"/>
                      <a:pt x="259" y="10"/>
                    </a:cubicBezTo>
                    <a:cubicBezTo>
                      <a:pt x="204" y="23"/>
                      <a:pt x="177" y="64"/>
                      <a:pt x="163" y="104"/>
                    </a:cubicBezTo>
                    <a:cubicBezTo>
                      <a:pt x="136" y="158"/>
                      <a:pt x="150" y="212"/>
                      <a:pt x="190" y="267"/>
                    </a:cubicBezTo>
                    <a:cubicBezTo>
                      <a:pt x="178" y="265"/>
                      <a:pt x="165" y="263"/>
                      <a:pt x="154" y="263"/>
                    </a:cubicBezTo>
                    <a:cubicBezTo>
                      <a:pt x="93" y="263"/>
                      <a:pt x="51" y="294"/>
                      <a:pt x="28" y="362"/>
                    </a:cubicBezTo>
                    <a:cubicBezTo>
                      <a:pt x="1" y="416"/>
                      <a:pt x="1" y="470"/>
                      <a:pt x="28" y="525"/>
                    </a:cubicBezTo>
                    <a:cubicBezTo>
                      <a:pt x="55" y="579"/>
                      <a:pt x="96" y="619"/>
                      <a:pt x="150" y="633"/>
                    </a:cubicBezTo>
                    <a:cubicBezTo>
                      <a:pt x="182" y="649"/>
                      <a:pt x="213" y="655"/>
                      <a:pt x="242" y="655"/>
                    </a:cubicBezTo>
                    <a:cubicBezTo>
                      <a:pt x="263" y="655"/>
                      <a:pt x="282" y="652"/>
                      <a:pt x="299" y="646"/>
                    </a:cubicBezTo>
                    <a:cubicBezTo>
                      <a:pt x="353" y="633"/>
                      <a:pt x="394" y="592"/>
                      <a:pt x="421" y="552"/>
                    </a:cubicBezTo>
                    <a:lnTo>
                      <a:pt x="313" y="483"/>
                    </a:lnTo>
                    <a:cubicBezTo>
                      <a:pt x="283" y="523"/>
                      <a:pt x="253" y="548"/>
                      <a:pt x="223" y="548"/>
                    </a:cubicBezTo>
                    <a:cubicBezTo>
                      <a:pt x="212" y="548"/>
                      <a:pt x="201" y="545"/>
                      <a:pt x="190" y="538"/>
                    </a:cubicBezTo>
                    <a:cubicBezTo>
                      <a:pt x="163" y="525"/>
                      <a:pt x="150" y="511"/>
                      <a:pt x="136" y="483"/>
                    </a:cubicBezTo>
                    <a:cubicBezTo>
                      <a:pt x="136" y="456"/>
                      <a:pt x="136" y="429"/>
                      <a:pt x="150" y="402"/>
                    </a:cubicBezTo>
                    <a:cubicBezTo>
                      <a:pt x="150" y="375"/>
                      <a:pt x="163" y="362"/>
                      <a:pt x="190" y="348"/>
                    </a:cubicBezTo>
                    <a:cubicBezTo>
                      <a:pt x="204" y="341"/>
                      <a:pt x="214" y="338"/>
                      <a:pt x="225" y="338"/>
                    </a:cubicBezTo>
                    <a:cubicBezTo>
                      <a:pt x="235" y="338"/>
                      <a:pt x="245" y="341"/>
                      <a:pt x="259" y="348"/>
                    </a:cubicBezTo>
                    <a:cubicBezTo>
                      <a:pt x="272" y="348"/>
                      <a:pt x="299" y="362"/>
                      <a:pt x="313" y="375"/>
                    </a:cubicBezTo>
                    <a:lnTo>
                      <a:pt x="340" y="267"/>
                    </a:lnTo>
                    <a:cubicBezTo>
                      <a:pt x="272" y="239"/>
                      <a:pt x="259" y="212"/>
                      <a:pt x="272" y="158"/>
                    </a:cubicBezTo>
                    <a:cubicBezTo>
                      <a:pt x="290" y="122"/>
                      <a:pt x="308" y="104"/>
                      <a:pt x="330" y="104"/>
                    </a:cubicBezTo>
                    <a:cubicBezTo>
                      <a:pt x="341" y="104"/>
                      <a:pt x="353" y="109"/>
                      <a:pt x="367" y="118"/>
                    </a:cubicBezTo>
                    <a:cubicBezTo>
                      <a:pt x="407" y="131"/>
                      <a:pt x="434" y="172"/>
                      <a:pt x="407" y="226"/>
                    </a:cubicBezTo>
                    <a:lnTo>
                      <a:pt x="530" y="254"/>
                    </a:lnTo>
                    <a:cubicBezTo>
                      <a:pt x="543" y="131"/>
                      <a:pt x="503" y="64"/>
                      <a:pt x="407" y="23"/>
                    </a:cubicBezTo>
                    <a:cubicBezTo>
                      <a:pt x="376" y="7"/>
                      <a:pt x="344" y="0"/>
                      <a:pt x="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>
                <a:off x="6952972" y="2289201"/>
                <a:ext cx="677952" cy="615339"/>
              </a:xfrm>
              <a:custGeom>
                <a:rect b="b" l="l" r="r" t="t"/>
                <a:pathLst>
                  <a:path extrusionOk="0" h="2929" w="3227">
                    <a:moveTo>
                      <a:pt x="1610" y="1"/>
                    </a:moveTo>
                    <a:cubicBezTo>
                      <a:pt x="949" y="1"/>
                      <a:pt x="352" y="454"/>
                      <a:pt x="190" y="1126"/>
                    </a:cubicBezTo>
                    <a:cubicBezTo>
                      <a:pt x="0" y="1912"/>
                      <a:pt x="488" y="2698"/>
                      <a:pt x="1274" y="2888"/>
                    </a:cubicBezTo>
                    <a:cubicBezTo>
                      <a:pt x="1389" y="2915"/>
                      <a:pt x="1504" y="2928"/>
                      <a:pt x="1617" y="2928"/>
                    </a:cubicBezTo>
                    <a:cubicBezTo>
                      <a:pt x="2277" y="2928"/>
                      <a:pt x="2874" y="2475"/>
                      <a:pt x="3036" y="1803"/>
                    </a:cubicBezTo>
                    <a:cubicBezTo>
                      <a:pt x="3226" y="1017"/>
                      <a:pt x="2738" y="231"/>
                      <a:pt x="1952" y="41"/>
                    </a:cubicBezTo>
                    <a:cubicBezTo>
                      <a:pt x="1837" y="14"/>
                      <a:pt x="1723" y="1"/>
                      <a:pt x="161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7266219" y="2459789"/>
                <a:ext cx="256517" cy="234035"/>
              </a:xfrm>
              <a:custGeom>
                <a:rect b="b" l="l" r="r" t="t"/>
                <a:pathLst>
                  <a:path extrusionOk="0" h="1114" w="1221">
                    <a:moveTo>
                      <a:pt x="616" y="1"/>
                    </a:moveTo>
                    <a:cubicBezTo>
                      <a:pt x="362" y="1"/>
                      <a:pt x="126" y="167"/>
                      <a:pt x="68" y="422"/>
                    </a:cubicBezTo>
                    <a:cubicBezTo>
                      <a:pt x="0" y="720"/>
                      <a:pt x="176" y="1031"/>
                      <a:pt x="474" y="1100"/>
                    </a:cubicBezTo>
                    <a:cubicBezTo>
                      <a:pt x="519" y="1109"/>
                      <a:pt x="563" y="1114"/>
                      <a:pt x="606" y="1114"/>
                    </a:cubicBezTo>
                    <a:cubicBezTo>
                      <a:pt x="867" y="1114"/>
                      <a:pt x="1094" y="947"/>
                      <a:pt x="1152" y="679"/>
                    </a:cubicBezTo>
                    <a:cubicBezTo>
                      <a:pt x="1220" y="381"/>
                      <a:pt x="1043" y="83"/>
                      <a:pt x="745" y="16"/>
                    </a:cubicBezTo>
                    <a:cubicBezTo>
                      <a:pt x="702" y="6"/>
                      <a:pt x="659" y="1"/>
                      <a:pt x="6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>
                <a:off x="7345844" y="2509158"/>
                <a:ext cx="102733" cy="133194"/>
              </a:xfrm>
              <a:custGeom>
                <a:rect b="b" l="l" r="r" t="t"/>
                <a:pathLst>
                  <a:path extrusionOk="0" h="634" w="489">
                    <a:moveTo>
                      <a:pt x="268" y="89"/>
                    </a:moveTo>
                    <a:cubicBezTo>
                      <a:pt x="278" y="89"/>
                      <a:pt x="288" y="90"/>
                      <a:pt x="299" y="92"/>
                    </a:cubicBezTo>
                    <a:cubicBezTo>
                      <a:pt x="353" y="106"/>
                      <a:pt x="366" y="146"/>
                      <a:pt x="353" y="214"/>
                    </a:cubicBezTo>
                    <a:cubicBezTo>
                      <a:pt x="341" y="271"/>
                      <a:pt x="311" y="299"/>
                      <a:pt x="270" y="299"/>
                    </a:cubicBezTo>
                    <a:cubicBezTo>
                      <a:pt x="262" y="299"/>
                      <a:pt x="254" y="298"/>
                      <a:pt x="245" y="296"/>
                    </a:cubicBezTo>
                    <a:cubicBezTo>
                      <a:pt x="218" y="281"/>
                      <a:pt x="204" y="268"/>
                      <a:pt x="191" y="254"/>
                    </a:cubicBezTo>
                    <a:cubicBezTo>
                      <a:pt x="176" y="227"/>
                      <a:pt x="176" y="200"/>
                      <a:pt x="176" y="173"/>
                    </a:cubicBezTo>
                    <a:cubicBezTo>
                      <a:pt x="188" y="117"/>
                      <a:pt x="218" y="89"/>
                      <a:pt x="268" y="89"/>
                    </a:cubicBezTo>
                    <a:close/>
                    <a:moveTo>
                      <a:pt x="189" y="385"/>
                    </a:moveTo>
                    <a:cubicBezTo>
                      <a:pt x="198" y="385"/>
                      <a:pt x="208" y="387"/>
                      <a:pt x="218" y="390"/>
                    </a:cubicBezTo>
                    <a:cubicBezTo>
                      <a:pt x="272" y="404"/>
                      <a:pt x="285" y="431"/>
                      <a:pt x="272" y="485"/>
                    </a:cubicBezTo>
                    <a:cubicBezTo>
                      <a:pt x="258" y="525"/>
                      <a:pt x="231" y="539"/>
                      <a:pt x="191" y="539"/>
                    </a:cubicBezTo>
                    <a:cubicBezTo>
                      <a:pt x="136" y="525"/>
                      <a:pt x="122" y="498"/>
                      <a:pt x="122" y="444"/>
                    </a:cubicBezTo>
                    <a:cubicBezTo>
                      <a:pt x="133" y="403"/>
                      <a:pt x="159" y="385"/>
                      <a:pt x="189" y="385"/>
                    </a:cubicBezTo>
                    <a:close/>
                    <a:moveTo>
                      <a:pt x="238" y="1"/>
                    </a:moveTo>
                    <a:cubicBezTo>
                      <a:pt x="214" y="1"/>
                      <a:pt x="191" y="4"/>
                      <a:pt x="163" y="10"/>
                    </a:cubicBezTo>
                    <a:cubicBezTo>
                      <a:pt x="109" y="37"/>
                      <a:pt x="82" y="79"/>
                      <a:pt x="68" y="146"/>
                    </a:cubicBezTo>
                    <a:cubicBezTo>
                      <a:pt x="55" y="214"/>
                      <a:pt x="68" y="281"/>
                      <a:pt x="136" y="323"/>
                    </a:cubicBezTo>
                    <a:cubicBezTo>
                      <a:pt x="68" y="336"/>
                      <a:pt x="28" y="363"/>
                      <a:pt x="14" y="431"/>
                    </a:cubicBezTo>
                    <a:cubicBezTo>
                      <a:pt x="1" y="471"/>
                      <a:pt x="14" y="512"/>
                      <a:pt x="41" y="552"/>
                    </a:cubicBezTo>
                    <a:cubicBezTo>
                      <a:pt x="68" y="594"/>
                      <a:pt x="109" y="621"/>
                      <a:pt x="163" y="634"/>
                    </a:cubicBezTo>
                    <a:cubicBezTo>
                      <a:pt x="204" y="634"/>
                      <a:pt x="258" y="634"/>
                      <a:pt x="299" y="621"/>
                    </a:cubicBezTo>
                    <a:cubicBezTo>
                      <a:pt x="339" y="607"/>
                      <a:pt x="366" y="567"/>
                      <a:pt x="380" y="512"/>
                    </a:cubicBezTo>
                    <a:cubicBezTo>
                      <a:pt x="393" y="458"/>
                      <a:pt x="380" y="404"/>
                      <a:pt x="326" y="363"/>
                    </a:cubicBezTo>
                    <a:cubicBezTo>
                      <a:pt x="407" y="350"/>
                      <a:pt x="447" y="309"/>
                      <a:pt x="475" y="241"/>
                    </a:cubicBezTo>
                    <a:cubicBezTo>
                      <a:pt x="489" y="187"/>
                      <a:pt x="475" y="133"/>
                      <a:pt x="447" y="92"/>
                    </a:cubicBezTo>
                    <a:cubicBezTo>
                      <a:pt x="420" y="52"/>
                      <a:pt x="380" y="24"/>
                      <a:pt x="312" y="10"/>
                    </a:cubicBezTo>
                    <a:cubicBezTo>
                      <a:pt x="285" y="4"/>
                      <a:pt x="261" y="1"/>
                      <a:pt x="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26" name="Google Shape;326;p27"/>
            <p:cNvCxnSpPr/>
            <p:nvPr/>
          </p:nvCxnSpPr>
          <p:spPr>
            <a:xfrm rot="10800000">
              <a:off x="3658425" y="5015250"/>
              <a:ext cx="1209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27" name="Google Shape;327;p27"/>
            <p:cNvGrpSpPr/>
            <p:nvPr/>
          </p:nvGrpSpPr>
          <p:grpSpPr>
            <a:xfrm flipH="1">
              <a:off x="4957448" y="4473902"/>
              <a:ext cx="402413" cy="80691"/>
              <a:chOff x="6431850" y="2651225"/>
              <a:chExt cx="500700" cy="100400"/>
            </a:xfrm>
          </p:grpSpPr>
          <p:cxnSp>
            <p:nvCxnSpPr>
              <p:cNvPr id="328" name="Google Shape;328;p27"/>
              <p:cNvCxnSpPr/>
              <p:nvPr/>
            </p:nvCxnSpPr>
            <p:spPr>
              <a:xfrm rot="10800000">
                <a:off x="6552450" y="2751625"/>
                <a:ext cx="38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Google Shape;329;p27"/>
              <p:cNvCxnSpPr/>
              <p:nvPr/>
            </p:nvCxnSpPr>
            <p:spPr>
              <a:xfrm rot="10800000">
                <a:off x="6431850" y="2701424"/>
                <a:ext cx="50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0" name="Google Shape;330;p27"/>
              <p:cNvCxnSpPr/>
              <p:nvPr/>
            </p:nvCxnSpPr>
            <p:spPr>
              <a:xfrm rot="10800000">
                <a:off x="6552450" y="2651225"/>
                <a:ext cx="38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331" name="Google Shape;331;p27"/>
          <p:cNvPicPr preferRelativeResize="0"/>
          <p:nvPr/>
        </p:nvPicPr>
        <p:blipFill rotWithShape="1">
          <a:blip r:embed="rId5">
            <a:alphaModFix/>
          </a:blip>
          <a:srcRect b="26707" l="58153" r="0" t="65629"/>
          <a:stretch/>
        </p:blipFill>
        <p:spPr>
          <a:xfrm>
            <a:off x="4250025" y="4198000"/>
            <a:ext cx="4834427" cy="5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First Episode to Optimal Performance</a:t>
            </a:r>
            <a:endParaRPr/>
          </a:p>
        </p:txBody>
      </p:sp>
      <p:pic>
        <p:nvPicPr>
          <p:cNvPr id="337" name="Google Shape;337;p28"/>
          <p:cNvPicPr preferRelativeResize="0"/>
          <p:nvPr/>
        </p:nvPicPr>
        <p:blipFill rotWithShape="1">
          <a:blip r:embed="rId3">
            <a:alphaModFix/>
          </a:blip>
          <a:srcRect b="39275" l="58223" r="0" t="38898"/>
          <a:stretch/>
        </p:blipFill>
        <p:spPr>
          <a:xfrm>
            <a:off x="255750" y="1297375"/>
            <a:ext cx="8672599" cy="254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Final Model</a:t>
            </a:r>
            <a:endParaRPr/>
          </a:p>
        </p:txBody>
      </p:sp>
      <p:grpSp>
        <p:nvGrpSpPr>
          <p:cNvPr id="343" name="Google Shape;343;p29"/>
          <p:cNvGrpSpPr/>
          <p:nvPr/>
        </p:nvGrpSpPr>
        <p:grpSpPr>
          <a:xfrm>
            <a:off x="252806" y="2095170"/>
            <a:ext cx="4600661" cy="2683861"/>
            <a:chOff x="1930675" y="867325"/>
            <a:chExt cx="5282652" cy="3744225"/>
          </a:xfrm>
        </p:grpSpPr>
        <p:pic>
          <p:nvPicPr>
            <p:cNvPr id="344" name="Google Shape;34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30675" y="867325"/>
              <a:ext cx="5282649" cy="201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0675" y="2816975"/>
              <a:ext cx="5282652" cy="1794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" name="Google Shape;346;p29"/>
          <p:cNvPicPr preferRelativeResize="0"/>
          <p:nvPr/>
        </p:nvPicPr>
        <p:blipFill rotWithShape="1">
          <a:blip r:embed="rId5">
            <a:alphaModFix/>
          </a:blip>
          <a:srcRect b="0" l="1029" r="1826" t="0"/>
          <a:stretch/>
        </p:blipFill>
        <p:spPr>
          <a:xfrm>
            <a:off x="5316325" y="1397130"/>
            <a:ext cx="3107671" cy="260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29"/>
          <p:cNvGrpSpPr/>
          <p:nvPr/>
        </p:nvGrpSpPr>
        <p:grpSpPr>
          <a:xfrm>
            <a:off x="7052483" y="274495"/>
            <a:ext cx="1222090" cy="867669"/>
            <a:chOff x="2806850" y="2161067"/>
            <a:chExt cx="3522888" cy="2352683"/>
          </a:xfrm>
        </p:grpSpPr>
        <p:grpSp>
          <p:nvGrpSpPr>
            <p:cNvPr id="348" name="Google Shape;348;p29"/>
            <p:cNvGrpSpPr/>
            <p:nvPr/>
          </p:nvGrpSpPr>
          <p:grpSpPr>
            <a:xfrm>
              <a:off x="2806850" y="2161067"/>
              <a:ext cx="3522888" cy="1735800"/>
              <a:chOff x="2806850" y="2131917"/>
              <a:chExt cx="3522888" cy="1735800"/>
            </a:xfrm>
          </p:grpSpPr>
          <p:grpSp>
            <p:nvGrpSpPr>
              <p:cNvPr id="349" name="Google Shape;349;p29"/>
              <p:cNvGrpSpPr/>
              <p:nvPr/>
            </p:nvGrpSpPr>
            <p:grpSpPr>
              <a:xfrm>
                <a:off x="2806850" y="2131917"/>
                <a:ext cx="3522888" cy="1735800"/>
                <a:chOff x="2806850" y="2131917"/>
                <a:chExt cx="3522888" cy="1735800"/>
              </a:xfrm>
            </p:grpSpPr>
            <p:sp>
              <p:nvSpPr>
                <p:cNvPr id="350" name="Google Shape;350;p29"/>
                <p:cNvSpPr/>
                <p:nvPr/>
              </p:nvSpPr>
              <p:spPr>
                <a:xfrm>
                  <a:off x="3291362" y="3387717"/>
                  <a:ext cx="480000" cy="480000"/>
                </a:xfrm>
                <a:prstGeom prst="ellipse">
                  <a:avLst/>
                </a:prstGeom>
                <a:solidFill>
                  <a:srgbClr val="A7C0FF">
                    <a:alpha val="45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29"/>
                <p:cNvSpPr/>
                <p:nvPr/>
              </p:nvSpPr>
              <p:spPr>
                <a:xfrm>
                  <a:off x="5374277" y="3387717"/>
                  <a:ext cx="480000" cy="480000"/>
                </a:xfrm>
                <a:prstGeom prst="ellipse">
                  <a:avLst/>
                </a:prstGeom>
                <a:solidFill>
                  <a:srgbClr val="A7C0FF">
                    <a:alpha val="45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29"/>
                <p:cNvSpPr/>
                <p:nvPr/>
              </p:nvSpPr>
              <p:spPr>
                <a:xfrm>
                  <a:off x="3610577" y="3387717"/>
                  <a:ext cx="480000" cy="48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29"/>
                <p:cNvSpPr/>
                <p:nvPr/>
              </p:nvSpPr>
              <p:spPr>
                <a:xfrm>
                  <a:off x="4090563" y="3387717"/>
                  <a:ext cx="480000" cy="48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29"/>
                <p:cNvSpPr/>
                <p:nvPr/>
              </p:nvSpPr>
              <p:spPr>
                <a:xfrm>
                  <a:off x="4570550" y="3387717"/>
                  <a:ext cx="480000" cy="48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29"/>
                <p:cNvSpPr/>
                <p:nvPr/>
              </p:nvSpPr>
              <p:spPr>
                <a:xfrm>
                  <a:off x="5050537" y="3387717"/>
                  <a:ext cx="480000" cy="48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9"/>
                <p:cNvSpPr/>
                <p:nvPr/>
              </p:nvSpPr>
              <p:spPr>
                <a:xfrm>
                  <a:off x="5849738" y="3067698"/>
                  <a:ext cx="480000" cy="480000"/>
                </a:xfrm>
                <a:prstGeom prst="ellipse">
                  <a:avLst/>
                </a:prstGeom>
                <a:solidFill>
                  <a:srgbClr val="A7C0FF">
                    <a:alpha val="450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9"/>
                <p:cNvSpPr/>
                <p:nvPr/>
              </p:nvSpPr>
              <p:spPr>
                <a:xfrm>
                  <a:off x="2806850" y="3067698"/>
                  <a:ext cx="480000" cy="48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58" name="Google Shape;358;p29"/>
                <p:cNvCxnSpPr/>
                <p:nvPr/>
              </p:nvCxnSpPr>
              <p:spPr>
                <a:xfrm rot="10800000">
                  <a:off x="3850270" y="2136717"/>
                  <a:ext cx="300" cy="12510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9" name="Google Shape;359;p29"/>
                <p:cNvCxnSpPr/>
                <p:nvPr/>
              </p:nvCxnSpPr>
              <p:spPr>
                <a:xfrm rot="10800000">
                  <a:off x="4330557" y="2155017"/>
                  <a:ext cx="0" cy="1232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0" name="Google Shape;360;p29"/>
                <p:cNvCxnSpPr/>
                <p:nvPr/>
              </p:nvCxnSpPr>
              <p:spPr>
                <a:xfrm rot="10800000">
                  <a:off x="4810544" y="2155017"/>
                  <a:ext cx="0" cy="1232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1" name="Google Shape;361;p29"/>
                <p:cNvCxnSpPr/>
                <p:nvPr/>
              </p:nvCxnSpPr>
              <p:spPr>
                <a:xfrm rot="10800000">
                  <a:off x="5286931" y="2134317"/>
                  <a:ext cx="3600" cy="1253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2" name="Google Shape;362;p29"/>
                <p:cNvCxnSpPr>
                  <a:endCxn id="357" idx="0"/>
                </p:cNvCxnSpPr>
                <p:nvPr/>
              </p:nvCxnSpPr>
              <p:spPr>
                <a:xfrm flipH="1">
                  <a:off x="3046850" y="2139198"/>
                  <a:ext cx="798600" cy="9285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3" name="Google Shape;363;p29"/>
                <p:cNvCxnSpPr>
                  <a:endCxn id="356" idx="0"/>
                </p:cNvCxnSpPr>
                <p:nvPr/>
              </p:nvCxnSpPr>
              <p:spPr>
                <a:xfrm>
                  <a:off x="5292338" y="2137398"/>
                  <a:ext cx="797400" cy="9303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64" name="Google Shape;364;p29"/>
                <p:cNvCxnSpPr>
                  <a:endCxn id="350" idx="0"/>
                </p:cNvCxnSpPr>
                <p:nvPr/>
              </p:nvCxnSpPr>
              <p:spPr>
                <a:xfrm flipH="1">
                  <a:off x="3531362" y="2131917"/>
                  <a:ext cx="318900" cy="1255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5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65" name="Google Shape;365;p29"/>
              <p:cNvCxnSpPr/>
              <p:nvPr/>
            </p:nvCxnSpPr>
            <p:spPr>
              <a:xfrm>
                <a:off x="3821175" y="2134198"/>
                <a:ext cx="14877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66" name="Google Shape;366;p29"/>
            <p:cNvSpPr/>
            <p:nvPr/>
          </p:nvSpPr>
          <p:spPr>
            <a:xfrm>
              <a:off x="3469575" y="4176850"/>
              <a:ext cx="906600" cy="336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 flipH="1">
              <a:off x="4767825" y="4176850"/>
              <a:ext cx="906600" cy="336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9"/>
          <p:cNvSpPr txBox="1"/>
          <p:nvPr/>
        </p:nvSpPr>
        <p:spPr>
          <a:xfrm>
            <a:off x="931225" y="1142175"/>
            <a:ext cx="3107700" cy="775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Best Model - DDQNV2_agent:</a:t>
            </a:r>
            <a:endParaRPr b="1" u="sng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 Extra Condensed"/>
              <a:buChar char="●"/>
            </a:pPr>
            <a:r>
              <a:rPr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 Update of Target Network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OpenAI Rankings</a:t>
            </a:r>
            <a:endParaRPr/>
          </a:p>
        </p:txBody>
      </p:sp>
      <p:pic>
        <p:nvPicPr>
          <p:cNvPr id="374" name="Google Shape;3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88" y="1072375"/>
            <a:ext cx="4949175" cy="27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0"/>
          <p:cNvSpPr/>
          <p:nvPr/>
        </p:nvSpPr>
        <p:spPr>
          <a:xfrm rot="-3483">
            <a:off x="5344990" y="2742797"/>
            <a:ext cx="592200" cy="262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6002763" y="2586050"/>
            <a:ext cx="1428000" cy="48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4th Place (Lucky Results)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5802713" y="1258038"/>
            <a:ext cx="30000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Open AI Leaderboard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https://github.com/openai/gym/wiki/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Leaderboard#pendulum-v0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78" name="Google Shape;378;p30"/>
          <p:cNvSpPr/>
          <p:nvPr/>
        </p:nvSpPr>
        <p:spPr>
          <a:xfrm rot="-3483">
            <a:off x="5344990" y="3117197"/>
            <a:ext cx="592200" cy="262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79" name="Google Shape;379;p30"/>
          <p:cNvSpPr/>
          <p:nvPr/>
        </p:nvSpPr>
        <p:spPr>
          <a:xfrm rot="-3483">
            <a:off x="5342115" y="3526097"/>
            <a:ext cx="592200" cy="262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6002763" y="3116900"/>
            <a:ext cx="1428000" cy="67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 Place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635450" y="3999675"/>
            <a:ext cx="82836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87" name="Google Shape;387;p31"/>
          <p:cNvSpPr txBox="1"/>
          <p:nvPr/>
        </p:nvSpPr>
        <p:spPr>
          <a:xfrm>
            <a:off x="956700" y="847225"/>
            <a:ext cx="7230600" cy="2339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summary, we were able to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solve the environment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balance the Pendulum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with both a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vanilla DQN agent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and a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Double DQN agent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where our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best 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agent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(Double DQN with Soft Updating) 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solved the environment in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 episodes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 From our hyperparameter tuning, it shows that the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discount factor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is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very sensitive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but one of the most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important parameters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when tuning DQN where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gamma of 0.99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was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unable 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 converge but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gamma of 0.95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was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able 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 when using the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same architecture.</a:t>
            </a:r>
            <a:endParaRPr b="1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potential </a:t>
            </a:r>
            <a:r>
              <a:rPr b="1" lang="en" u="sng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issues </a:t>
            </a:r>
            <a:r>
              <a:rPr lang="en" u="sng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with the agents:</a:t>
            </a:r>
            <a:endParaRPr u="sng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C1E4C"/>
              </a:buClr>
              <a:buSzPts val="1400"/>
              <a:buFont typeface="Fira Sans Extra Condensed"/>
              <a:buChar char="●"/>
            </a:pP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Although they were able to solve the environment, the scores still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varied a lot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standard deviation of ±80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 compared to those on the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leaderboard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(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standard deviation of ±10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). This is likely due to the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nature of DQN Agents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in general being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more unstable</a:t>
            </a:r>
            <a:r>
              <a:rPr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compared to </a:t>
            </a:r>
            <a:r>
              <a:rPr b="1" lang="en">
                <a:solidFill>
                  <a:srgbClr val="4C1E4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other Actor Critic Agents</a:t>
            </a:r>
            <a:endParaRPr b="1">
              <a:solidFill>
                <a:srgbClr val="4C1E4C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Setting up the Environment</a:t>
            </a:r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/>
          </a:blip>
          <a:srcRect b="41813" l="19860" r="39029" t="15546"/>
          <a:stretch/>
        </p:blipFill>
        <p:spPr>
          <a:xfrm>
            <a:off x="1749964" y="742212"/>
            <a:ext cx="5644073" cy="365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4"/>
          <p:cNvGrpSpPr/>
          <p:nvPr/>
        </p:nvGrpSpPr>
        <p:grpSpPr>
          <a:xfrm>
            <a:off x="5340064" y="934473"/>
            <a:ext cx="1835735" cy="1087986"/>
            <a:chOff x="3448098" y="1604434"/>
            <a:chExt cx="2243352" cy="1233125"/>
          </a:xfrm>
        </p:grpSpPr>
        <p:cxnSp>
          <p:nvCxnSpPr>
            <p:cNvPr id="88" name="Google Shape;88;p14"/>
            <p:cNvCxnSpPr/>
            <p:nvPr/>
          </p:nvCxnSpPr>
          <p:spPr>
            <a:xfrm>
              <a:off x="4451675" y="2012150"/>
              <a:ext cx="895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9" name="Google Shape;89;p14"/>
            <p:cNvCxnSpPr/>
            <p:nvPr/>
          </p:nvCxnSpPr>
          <p:spPr>
            <a:xfrm>
              <a:off x="4795650" y="2669100"/>
              <a:ext cx="8958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0" name="Google Shape;90;p14"/>
            <p:cNvGrpSpPr/>
            <p:nvPr/>
          </p:nvGrpSpPr>
          <p:grpSpPr>
            <a:xfrm>
              <a:off x="4458270" y="2500661"/>
              <a:ext cx="337374" cy="336898"/>
              <a:chOff x="1688975" y="1417175"/>
              <a:chExt cx="195025" cy="194750"/>
            </a:xfrm>
          </p:grpSpPr>
          <p:sp>
            <p:nvSpPr>
              <p:cNvPr id="91" name="Google Shape;91;p14"/>
              <p:cNvSpPr/>
              <p:nvPr/>
            </p:nvSpPr>
            <p:spPr>
              <a:xfrm>
                <a:off x="1688975" y="1450850"/>
                <a:ext cx="195025" cy="131475"/>
              </a:xfrm>
              <a:custGeom>
                <a:rect b="b" l="l" r="r" t="t"/>
                <a:pathLst>
                  <a:path extrusionOk="0" h="5259" w="7801">
                    <a:moveTo>
                      <a:pt x="954" y="0"/>
                    </a:moveTo>
                    <a:cubicBezTo>
                      <a:pt x="362" y="680"/>
                      <a:pt x="0" y="1578"/>
                      <a:pt x="0" y="2553"/>
                    </a:cubicBezTo>
                    <a:cubicBezTo>
                      <a:pt x="0" y="3605"/>
                      <a:pt x="416" y="4558"/>
                      <a:pt x="1096" y="5259"/>
                    </a:cubicBezTo>
                    <a:cubicBezTo>
                      <a:pt x="1786" y="4404"/>
                      <a:pt x="2805" y="3922"/>
                      <a:pt x="3900" y="3922"/>
                    </a:cubicBezTo>
                    <a:cubicBezTo>
                      <a:pt x="4985" y="3922"/>
                      <a:pt x="6015" y="4404"/>
                      <a:pt x="6705" y="5259"/>
                    </a:cubicBezTo>
                    <a:cubicBezTo>
                      <a:pt x="7373" y="4558"/>
                      <a:pt x="7800" y="3605"/>
                      <a:pt x="7800" y="2553"/>
                    </a:cubicBezTo>
                    <a:cubicBezTo>
                      <a:pt x="7800" y="1578"/>
                      <a:pt x="7439" y="680"/>
                      <a:pt x="6847" y="0"/>
                    </a:cubicBezTo>
                    <a:cubicBezTo>
                      <a:pt x="6168" y="954"/>
                      <a:pt x="5073" y="1524"/>
                      <a:pt x="3900" y="1524"/>
                    </a:cubicBezTo>
                    <a:cubicBezTo>
                      <a:pt x="2728" y="1524"/>
                      <a:pt x="1633" y="954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1721825" y="1417175"/>
                <a:ext cx="129025" cy="58625"/>
              </a:xfrm>
              <a:custGeom>
                <a:rect b="b" l="l" r="r" t="t"/>
                <a:pathLst>
                  <a:path extrusionOk="0" h="2345" w="5161">
                    <a:moveTo>
                      <a:pt x="2586" y="0"/>
                    </a:moveTo>
                    <a:cubicBezTo>
                      <a:pt x="1600" y="0"/>
                      <a:pt x="691" y="373"/>
                      <a:pt x="1" y="975"/>
                    </a:cubicBezTo>
                    <a:lnTo>
                      <a:pt x="34" y="1008"/>
                    </a:lnTo>
                    <a:cubicBezTo>
                      <a:pt x="614" y="1851"/>
                      <a:pt x="1568" y="2345"/>
                      <a:pt x="2586" y="2345"/>
                    </a:cubicBezTo>
                    <a:cubicBezTo>
                      <a:pt x="3616" y="2345"/>
                      <a:pt x="4580" y="1841"/>
                      <a:pt x="5161" y="986"/>
                    </a:cubicBezTo>
                    <a:lnTo>
                      <a:pt x="5161" y="975"/>
                    </a:lnTo>
                    <a:cubicBezTo>
                      <a:pt x="4470" y="373"/>
                      <a:pt x="3572" y="0"/>
                      <a:pt x="25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1725950" y="1562050"/>
                <a:ext cx="121075" cy="49875"/>
              </a:xfrm>
              <a:custGeom>
                <a:rect b="b" l="l" r="r" t="t"/>
                <a:pathLst>
                  <a:path extrusionOk="0" h="1995" w="4843">
                    <a:moveTo>
                      <a:pt x="2421" y="0"/>
                    </a:moveTo>
                    <a:cubicBezTo>
                      <a:pt x="1479" y="0"/>
                      <a:pt x="603" y="416"/>
                      <a:pt x="11" y="1151"/>
                    </a:cubicBezTo>
                    <a:lnTo>
                      <a:pt x="0" y="1151"/>
                    </a:lnTo>
                    <a:cubicBezTo>
                      <a:pt x="668" y="1677"/>
                      <a:pt x="1501" y="1994"/>
                      <a:pt x="2421" y="1994"/>
                    </a:cubicBezTo>
                    <a:cubicBezTo>
                      <a:pt x="3331" y="1994"/>
                      <a:pt x="4174" y="1677"/>
                      <a:pt x="4843" y="1151"/>
                    </a:cubicBezTo>
                    <a:lnTo>
                      <a:pt x="4831" y="1151"/>
                    </a:lnTo>
                    <a:cubicBezTo>
                      <a:pt x="4240" y="416"/>
                      <a:pt x="3363" y="0"/>
                      <a:pt x="24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" name="Google Shape;94;p14"/>
            <p:cNvGrpSpPr/>
            <p:nvPr/>
          </p:nvGrpSpPr>
          <p:grpSpPr>
            <a:xfrm>
              <a:off x="3958673" y="2628752"/>
              <a:ext cx="402413" cy="80691"/>
              <a:chOff x="6431850" y="2651225"/>
              <a:chExt cx="500700" cy="100400"/>
            </a:xfrm>
          </p:grpSpPr>
          <p:cxnSp>
            <p:nvCxnSpPr>
              <p:cNvPr id="95" name="Google Shape;95;p14"/>
              <p:cNvCxnSpPr/>
              <p:nvPr/>
            </p:nvCxnSpPr>
            <p:spPr>
              <a:xfrm rot="10800000">
                <a:off x="6552450" y="2751625"/>
                <a:ext cx="38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" name="Google Shape;96;p14"/>
              <p:cNvCxnSpPr/>
              <p:nvPr/>
            </p:nvCxnSpPr>
            <p:spPr>
              <a:xfrm rot="10800000">
                <a:off x="6431850" y="2701424"/>
                <a:ext cx="50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" name="Google Shape;97;p14"/>
              <p:cNvCxnSpPr/>
              <p:nvPr/>
            </p:nvCxnSpPr>
            <p:spPr>
              <a:xfrm rot="10800000">
                <a:off x="6552450" y="2651225"/>
                <a:ext cx="38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8" name="Google Shape;98;p14"/>
            <p:cNvGrpSpPr/>
            <p:nvPr/>
          </p:nvGrpSpPr>
          <p:grpSpPr>
            <a:xfrm>
              <a:off x="3448098" y="1971840"/>
              <a:ext cx="402413" cy="80691"/>
              <a:chOff x="6431850" y="2651225"/>
              <a:chExt cx="500700" cy="100400"/>
            </a:xfrm>
          </p:grpSpPr>
          <p:cxnSp>
            <p:nvCxnSpPr>
              <p:cNvPr id="99" name="Google Shape;99;p14"/>
              <p:cNvCxnSpPr/>
              <p:nvPr/>
            </p:nvCxnSpPr>
            <p:spPr>
              <a:xfrm rot="10800000">
                <a:off x="6552450" y="2751625"/>
                <a:ext cx="38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14"/>
              <p:cNvCxnSpPr/>
              <p:nvPr/>
            </p:nvCxnSpPr>
            <p:spPr>
              <a:xfrm rot="10800000">
                <a:off x="6431850" y="2701424"/>
                <a:ext cx="50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14"/>
              <p:cNvCxnSpPr/>
              <p:nvPr/>
            </p:nvCxnSpPr>
            <p:spPr>
              <a:xfrm rot="10800000">
                <a:off x="6552450" y="2651225"/>
                <a:ext cx="380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" name="Google Shape;102;p14"/>
            <p:cNvGrpSpPr/>
            <p:nvPr/>
          </p:nvGrpSpPr>
          <p:grpSpPr>
            <a:xfrm>
              <a:off x="3958672" y="1604434"/>
              <a:ext cx="617807" cy="614022"/>
              <a:chOff x="2848905" y="2082463"/>
              <a:chExt cx="508943" cy="505826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3229900" y="2082463"/>
                <a:ext cx="127948" cy="121201"/>
              </a:xfrm>
              <a:custGeom>
                <a:rect b="b" l="l" r="r" t="t"/>
                <a:pathLst>
                  <a:path extrusionOk="0" h="1868" w="1972">
                    <a:moveTo>
                      <a:pt x="232" y="0"/>
                    </a:moveTo>
                    <a:cubicBezTo>
                      <a:pt x="157" y="0"/>
                      <a:pt x="79" y="2"/>
                      <a:pt x="0" y="5"/>
                    </a:cubicBezTo>
                    <a:cubicBezTo>
                      <a:pt x="416" y="322"/>
                      <a:pt x="833" y="695"/>
                      <a:pt x="1238" y="1101"/>
                    </a:cubicBezTo>
                    <a:cubicBezTo>
                      <a:pt x="1501" y="1352"/>
                      <a:pt x="1731" y="1605"/>
                      <a:pt x="1950" y="1868"/>
                    </a:cubicBezTo>
                    <a:cubicBezTo>
                      <a:pt x="1972" y="882"/>
                      <a:pt x="1731" y="224"/>
                      <a:pt x="1731" y="224"/>
                    </a:cubicBezTo>
                    <a:cubicBezTo>
                      <a:pt x="1731" y="224"/>
                      <a:pt x="1134" y="0"/>
                      <a:pt x="2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2860259" y="2092714"/>
                <a:ext cx="488435" cy="487657"/>
              </a:xfrm>
              <a:custGeom>
                <a:rect b="b" l="l" r="r" t="t"/>
                <a:pathLst>
                  <a:path extrusionOk="0" h="7516" w="7528">
                    <a:moveTo>
                      <a:pt x="4645" y="1"/>
                    </a:moveTo>
                    <a:cubicBezTo>
                      <a:pt x="3737" y="208"/>
                      <a:pt x="2695" y="702"/>
                      <a:pt x="1699" y="1698"/>
                    </a:cubicBezTo>
                    <a:cubicBezTo>
                      <a:pt x="702" y="2696"/>
                      <a:pt x="220" y="3736"/>
                      <a:pt x="0" y="4656"/>
                    </a:cubicBezTo>
                    <a:cubicBezTo>
                      <a:pt x="395" y="5237"/>
                      <a:pt x="888" y="5829"/>
                      <a:pt x="1468" y="6409"/>
                    </a:cubicBezTo>
                    <a:cubicBezTo>
                      <a:pt x="1885" y="6825"/>
                      <a:pt x="2312" y="7198"/>
                      <a:pt x="2729" y="7516"/>
                    </a:cubicBezTo>
                    <a:cubicBezTo>
                      <a:pt x="3671" y="7319"/>
                      <a:pt x="4755" y="6837"/>
                      <a:pt x="5807" y="5795"/>
                    </a:cubicBezTo>
                    <a:cubicBezTo>
                      <a:pt x="6836" y="4755"/>
                      <a:pt x="7318" y="3681"/>
                      <a:pt x="7527" y="2739"/>
                    </a:cubicBezTo>
                    <a:cubicBezTo>
                      <a:pt x="7198" y="2312"/>
                      <a:pt x="6826" y="1885"/>
                      <a:pt x="6410" y="1469"/>
                    </a:cubicBezTo>
                    <a:cubicBezTo>
                      <a:pt x="5829" y="887"/>
                      <a:pt x="5226" y="395"/>
                      <a:pt x="46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2848905" y="2463001"/>
                <a:ext cx="121590" cy="125288"/>
              </a:xfrm>
              <a:custGeom>
                <a:rect b="b" l="l" r="r" t="t"/>
                <a:pathLst>
                  <a:path extrusionOk="0" h="1931" w="1874">
                    <a:moveTo>
                      <a:pt x="33" y="1"/>
                    </a:moveTo>
                    <a:cubicBezTo>
                      <a:pt x="0" y="1020"/>
                      <a:pt x="241" y="1721"/>
                      <a:pt x="241" y="1721"/>
                    </a:cubicBezTo>
                    <a:cubicBezTo>
                      <a:pt x="241" y="1721"/>
                      <a:pt x="840" y="1930"/>
                      <a:pt x="1743" y="1930"/>
                    </a:cubicBezTo>
                    <a:cubicBezTo>
                      <a:pt x="1786" y="1930"/>
                      <a:pt x="1829" y="1930"/>
                      <a:pt x="1874" y="1929"/>
                    </a:cubicBezTo>
                    <a:cubicBezTo>
                      <a:pt x="1621" y="1710"/>
                      <a:pt x="1370" y="1480"/>
                      <a:pt x="1118" y="1228"/>
                    </a:cubicBezTo>
                    <a:cubicBezTo>
                      <a:pt x="713" y="823"/>
                      <a:pt x="351" y="417"/>
                      <a:pt x="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2976141" y="2208854"/>
                <a:ext cx="255183" cy="253561"/>
              </a:xfrm>
              <a:custGeom>
                <a:rect b="b" l="l" r="r" t="t"/>
                <a:pathLst>
                  <a:path extrusionOk="0" h="3908" w="3933">
                    <a:moveTo>
                      <a:pt x="3032" y="0"/>
                    </a:moveTo>
                    <a:cubicBezTo>
                      <a:pt x="2987" y="0"/>
                      <a:pt x="2942" y="32"/>
                      <a:pt x="2925" y="83"/>
                    </a:cubicBezTo>
                    <a:cubicBezTo>
                      <a:pt x="2903" y="139"/>
                      <a:pt x="2937" y="204"/>
                      <a:pt x="3002" y="226"/>
                    </a:cubicBezTo>
                    <a:cubicBezTo>
                      <a:pt x="3013" y="226"/>
                      <a:pt x="3166" y="281"/>
                      <a:pt x="3331" y="445"/>
                    </a:cubicBezTo>
                    <a:lnTo>
                      <a:pt x="3078" y="697"/>
                    </a:lnTo>
                    <a:cubicBezTo>
                      <a:pt x="2859" y="489"/>
                      <a:pt x="2684" y="412"/>
                      <a:pt x="2674" y="412"/>
                    </a:cubicBezTo>
                    <a:cubicBezTo>
                      <a:pt x="2660" y="407"/>
                      <a:pt x="2645" y="404"/>
                      <a:pt x="2631" y="404"/>
                    </a:cubicBezTo>
                    <a:cubicBezTo>
                      <a:pt x="2588" y="404"/>
                      <a:pt x="2545" y="429"/>
                      <a:pt x="2520" y="478"/>
                    </a:cubicBezTo>
                    <a:cubicBezTo>
                      <a:pt x="2498" y="533"/>
                      <a:pt x="2531" y="599"/>
                      <a:pt x="2586" y="631"/>
                    </a:cubicBezTo>
                    <a:cubicBezTo>
                      <a:pt x="2596" y="631"/>
                      <a:pt x="2739" y="686"/>
                      <a:pt x="2915" y="862"/>
                    </a:cubicBezTo>
                    <a:lnTo>
                      <a:pt x="2674" y="1103"/>
                    </a:lnTo>
                    <a:cubicBezTo>
                      <a:pt x="2454" y="894"/>
                      <a:pt x="2290" y="818"/>
                      <a:pt x="2279" y="818"/>
                    </a:cubicBezTo>
                    <a:cubicBezTo>
                      <a:pt x="2261" y="809"/>
                      <a:pt x="2243" y="805"/>
                      <a:pt x="2226" y="805"/>
                    </a:cubicBezTo>
                    <a:cubicBezTo>
                      <a:pt x="2181" y="805"/>
                      <a:pt x="2142" y="833"/>
                      <a:pt x="2126" y="872"/>
                    </a:cubicBezTo>
                    <a:cubicBezTo>
                      <a:pt x="2093" y="938"/>
                      <a:pt x="2126" y="1004"/>
                      <a:pt x="2180" y="1026"/>
                    </a:cubicBezTo>
                    <a:cubicBezTo>
                      <a:pt x="2180" y="1026"/>
                      <a:pt x="2323" y="1091"/>
                      <a:pt x="2498" y="1278"/>
                    </a:cubicBezTo>
                    <a:lnTo>
                      <a:pt x="2192" y="1585"/>
                    </a:lnTo>
                    <a:lnTo>
                      <a:pt x="1873" y="1267"/>
                    </a:lnTo>
                    <a:cubicBezTo>
                      <a:pt x="1852" y="1245"/>
                      <a:pt x="1821" y="1234"/>
                      <a:pt x="1791" y="1234"/>
                    </a:cubicBezTo>
                    <a:cubicBezTo>
                      <a:pt x="1761" y="1234"/>
                      <a:pt x="1731" y="1245"/>
                      <a:pt x="1710" y="1267"/>
                    </a:cubicBezTo>
                    <a:cubicBezTo>
                      <a:pt x="1666" y="1322"/>
                      <a:pt x="1666" y="1388"/>
                      <a:pt x="1710" y="1442"/>
                    </a:cubicBezTo>
                    <a:lnTo>
                      <a:pt x="2027" y="1749"/>
                    </a:lnTo>
                    <a:lnTo>
                      <a:pt x="1764" y="2012"/>
                    </a:lnTo>
                    <a:lnTo>
                      <a:pt x="1447" y="1694"/>
                    </a:lnTo>
                    <a:cubicBezTo>
                      <a:pt x="1425" y="1672"/>
                      <a:pt x="1394" y="1661"/>
                      <a:pt x="1364" y="1661"/>
                    </a:cubicBezTo>
                    <a:cubicBezTo>
                      <a:pt x="1334" y="1661"/>
                      <a:pt x="1304" y="1672"/>
                      <a:pt x="1282" y="1694"/>
                    </a:cubicBezTo>
                    <a:cubicBezTo>
                      <a:pt x="1238" y="1738"/>
                      <a:pt x="1238" y="1814"/>
                      <a:pt x="1282" y="1858"/>
                    </a:cubicBezTo>
                    <a:lnTo>
                      <a:pt x="1600" y="2176"/>
                    </a:lnTo>
                    <a:lnTo>
                      <a:pt x="1282" y="2494"/>
                    </a:lnTo>
                    <a:cubicBezTo>
                      <a:pt x="1107" y="2308"/>
                      <a:pt x="1041" y="2176"/>
                      <a:pt x="1041" y="2165"/>
                    </a:cubicBezTo>
                    <a:cubicBezTo>
                      <a:pt x="1025" y="2126"/>
                      <a:pt x="981" y="2097"/>
                      <a:pt x="936" y="2097"/>
                    </a:cubicBezTo>
                    <a:cubicBezTo>
                      <a:pt x="920" y="2097"/>
                      <a:pt x="903" y="2101"/>
                      <a:pt x="887" y="2111"/>
                    </a:cubicBezTo>
                    <a:cubicBezTo>
                      <a:pt x="833" y="2132"/>
                      <a:pt x="800" y="2209"/>
                      <a:pt x="833" y="2264"/>
                    </a:cubicBezTo>
                    <a:cubicBezTo>
                      <a:pt x="833" y="2274"/>
                      <a:pt x="909" y="2439"/>
                      <a:pt x="1118" y="2658"/>
                    </a:cubicBezTo>
                    <a:lnTo>
                      <a:pt x="877" y="2899"/>
                    </a:lnTo>
                    <a:cubicBezTo>
                      <a:pt x="702" y="2724"/>
                      <a:pt x="646" y="2581"/>
                      <a:pt x="636" y="2581"/>
                    </a:cubicBezTo>
                    <a:cubicBezTo>
                      <a:pt x="620" y="2533"/>
                      <a:pt x="580" y="2503"/>
                      <a:pt x="539" y="2503"/>
                    </a:cubicBezTo>
                    <a:cubicBezTo>
                      <a:pt x="523" y="2503"/>
                      <a:pt x="508" y="2507"/>
                      <a:pt x="493" y="2515"/>
                    </a:cubicBezTo>
                    <a:cubicBezTo>
                      <a:pt x="427" y="2537"/>
                      <a:pt x="395" y="2603"/>
                      <a:pt x="427" y="2658"/>
                    </a:cubicBezTo>
                    <a:cubicBezTo>
                      <a:pt x="427" y="2680"/>
                      <a:pt x="504" y="2856"/>
                      <a:pt x="712" y="3063"/>
                    </a:cubicBezTo>
                    <a:lnTo>
                      <a:pt x="461" y="3326"/>
                    </a:lnTo>
                    <a:cubicBezTo>
                      <a:pt x="296" y="3151"/>
                      <a:pt x="242" y="2997"/>
                      <a:pt x="242" y="2987"/>
                    </a:cubicBezTo>
                    <a:cubicBezTo>
                      <a:pt x="224" y="2942"/>
                      <a:pt x="176" y="2904"/>
                      <a:pt x="129" y="2904"/>
                    </a:cubicBezTo>
                    <a:cubicBezTo>
                      <a:pt x="119" y="2904"/>
                      <a:pt x="109" y="2906"/>
                      <a:pt x="99" y="2910"/>
                    </a:cubicBezTo>
                    <a:cubicBezTo>
                      <a:pt x="33" y="2932"/>
                      <a:pt x="1" y="2997"/>
                      <a:pt x="11" y="3053"/>
                    </a:cubicBezTo>
                    <a:cubicBezTo>
                      <a:pt x="22" y="3075"/>
                      <a:pt x="77" y="3260"/>
                      <a:pt x="285" y="3491"/>
                    </a:cubicBezTo>
                    <a:lnTo>
                      <a:pt x="154" y="3633"/>
                    </a:lnTo>
                    <a:cubicBezTo>
                      <a:pt x="99" y="3677"/>
                      <a:pt x="99" y="3742"/>
                      <a:pt x="154" y="3798"/>
                    </a:cubicBezTo>
                    <a:cubicBezTo>
                      <a:pt x="176" y="3820"/>
                      <a:pt x="203" y="3831"/>
                      <a:pt x="232" y="3831"/>
                    </a:cubicBezTo>
                    <a:cubicBezTo>
                      <a:pt x="261" y="3831"/>
                      <a:pt x="291" y="3820"/>
                      <a:pt x="318" y="3798"/>
                    </a:cubicBezTo>
                    <a:lnTo>
                      <a:pt x="461" y="3644"/>
                    </a:lnTo>
                    <a:cubicBezTo>
                      <a:pt x="581" y="3732"/>
                      <a:pt x="724" y="3820"/>
                      <a:pt x="899" y="3896"/>
                    </a:cubicBezTo>
                    <a:cubicBezTo>
                      <a:pt x="914" y="3904"/>
                      <a:pt x="931" y="3907"/>
                      <a:pt x="948" y="3907"/>
                    </a:cubicBezTo>
                    <a:cubicBezTo>
                      <a:pt x="979" y="3907"/>
                      <a:pt x="1009" y="3895"/>
                      <a:pt x="1030" y="3874"/>
                    </a:cubicBezTo>
                    <a:cubicBezTo>
                      <a:pt x="1030" y="3863"/>
                      <a:pt x="1041" y="3852"/>
                      <a:pt x="1052" y="3841"/>
                    </a:cubicBezTo>
                    <a:cubicBezTo>
                      <a:pt x="1074" y="3776"/>
                      <a:pt x="1052" y="3710"/>
                      <a:pt x="986" y="3688"/>
                    </a:cubicBezTo>
                    <a:cubicBezTo>
                      <a:pt x="844" y="3622"/>
                      <a:pt x="724" y="3545"/>
                      <a:pt x="625" y="3480"/>
                    </a:cubicBezTo>
                    <a:lnTo>
                      <a:pt x="887" y="3228"/>
                    </a:lnTo>
                    <a:cubicBezTo>
                      <a:pt x="997" y="3316"/>
                      <a:pt x="1128" y="3403"/>
                      <a:pt x="1293" y="3491"/>
                    </a:cubicBezTo>
                    <a:cubicBezTo>
                      <a:pt x="1309" y="3499"/>
                      <a:pt x="1325" y="3502"/>
                      <a:pt x="1342" y="3502"/>
                    </a:cubicBezTo>
                    <a:cubicBezTo>
                      <a:pt x="1373" y="3502"/>
                      <a:pt x="1403" y="3490"/>
                      <a:pt x="1425" y="3469"/>
                    </a:cubicBezTo>
                    <a:cubicBezTo>
                      <a:pt x="1435" y="3458"/>
                      <a:pt x="1447" y="3447"/>
                      <a:pt x="1447" y="3436"/>
                    </a:cubicBezTo>
                    <a:cubicBezTo>
                      <a:pt x="1479" y="3381"/>
                      <a:pt x="1457" y="3316"/>
                      <a:pt x="1403" y="3282"/>
                    </a:cubicBezTo>
                    <a:cubicBezTo>
                      <a:pt x="1260" y="3206"/>
                      <a:pt x="1150" y="3129"/>
                      <a:pt x="1052" y="3053"/>
                    </a:cubicBezTo>
                    <a:lnTo>
                      <a:pt x="1293" y="2812"/>
                    </a:lnTo>
                    <a:cubicBezTo>
                      <a:pt x="1403" y="2899"/>
                      <a:pt x="1534" y="2997"/>
                      <a:pt x="1688" y="3085"/>
                    </a:cubicBezTo>
                    <a:cubicBezTo>
                      <a:pt x="1710" y="3094"/>
                      <a:pt x="1733" y="3100"/>
                      <a:pt x="1754" y="3100"/>
                    </a:cubicBezTo>
                    <a:cubicBezTo>
                      <a:pt x="1784" y="3100"/>
                      <a:pt x="1811" y="3089"/>
                      <a:pt x="1830" y="3063"/>
                    </a:cubicBezTo>
                    <a:cubicBezTo>
                      <a:pt x="1841" y="3063"/>
                      <a:pt x="1852" y="3053"/>
                      <a:pt x="1852" y="3041"/>
                    </a:cubicBezTo>
                    <a:cubicBezTo>
                      <a:pt x="1885" y="2987"/>
                      <a:pt x="1863" y="2910"/>
                      <a:pt x="1808" y="2877"/>
                    </a:cubicBezTo>
                    <a:cubicBezTo>
                      <a:pt x="1666" y="2800"/>
                      <a:pt x="1556" y="2724"/>
                      <a:pt x="1457" y="2647"/>
                    </a:cubicBezTo>
                    <a:lnTo>
                      <a:pt x="1764" y="2340"/>
                    </a:lnTo>
                    <a:lnTo>
                      <a:pt x="2082" y="2658"/>
                    </a:lnTo>
                    <a:cubicBezTo>
                      <a:pt x="2104" y="2680"/>
                      <a:pt x="2134" y="2691"/>
                      <a:pt x="2164" y="2691"/>
                    </a:cubicBezTo>
                    <a:cubicBezTo>
                      <a:pt x="2194" y="2691"/>
                      <a:pt x="2224" y="2680"/>
                      <a:pt x="2246" y="2658"/>
                    </a:cubicBezTo>
                    <a:cubicBezTo>
                      <a:pt x="2290" y="2615"/>
                      <a:pt x="2290" y="2537"/>
                      <a:pt x="2246" y="2494"/>
                    </a:cubicBezTo>
                    <a:lnTo>
                      <a:pt x="1929" y="2176"/>
                    </a:lnTo>
                    <a:lnTo>
                      <a:pt x="2192" y="1924"/>
                    </a:lnTo>
                    <a:lnTo>
                      <a:pt x="2509" y="2231"/>
                    </a:lnTo>
                    <a:cubicBezTo>
                      <a:pt x="2531" y="2258"/>
                      <a:pt x="2561" y="2272"/>
                      <a:pt x="2591" y="2272"/>
                    </a:cubicBezTo>
                    <a:cubicBezTo>
                      <a:pt x="2621" y="2272"/>
                      <a:pt x="2652" y="2258"/>
                      <a:pt x="2674" y="2231"/>
                    </a:cubicBezTo>
                    <a:cubicBezTo>
                      <a:pt x="2717" y="2187"/>
                      <a:pt x="2717" y="2111"/>
                      <a:pt x="2674" y="2067"/>
                    </a:cubicBezTo>
                    <a:lnTo>
                      <a:pt x="2355" y="1749"/>
                    </a:lnTo>
                    <a:lnTo>
                      <a:pt x="2662" y="1442"/>
                    </a:lnTo>
                    <a:cubicBezTo>
                      <a:pt x="2739" y="1541"/>
                      <a:pt x="2816" y="1661"/>
                      <a:pt x="2893" y="1792"/>
                    </a:cubicBezTo>
                    <a:cubicBezTo>
                      <a:pt x="2915" y="1830"/>
                      <a:pt x="2957" y="1852"/>
                      <a:pt x="2999" y="1852"/>
                    </a:cubicBezTo>
                    <a:cubicBezTo>
                      <a:pt x="3019" y="1852"/>
                      <a:pt x="3039" y="1847"/>
                      <a:pt x="3057" y="1836"/>
                    </a:cubicBezTo>
                    <a:cubicBezTo>
                      <a:pt x="3068" y="1836"/>
                      <a:pt x="3068" y="1826"/>
                      <a:pt x="3078" y="1814"/>
                    </a:cubicBezTo>
                    <a:cubicBezTo>
                      <a:pt x="3112" y="1782"/>
                      <a:pt x="3122" y="1727"/>
                      <a:pt x="3100" y="1683"/>
                    </a:cubicBezTo>
                    <a:cubicBezTo>
                      <a:pt x="3013" y="1519"/>
                      <a:pt x="2915" y="1388"/>
                      <a:pt x="2827" y="1278"/>
                    </a:cubicBezTo>
                    <a:lnTo>
                      <a:pt x="3068" y="1037"/>
                    </a:lnTo>
                    <a:cubicBezTo>
                      <a:pt x="3144" y="1135"/>
                      <a:pt x="3221" y="1245"/>
                      <a:pt x="3298" y="1388"/>
                    </a:cubicBezTo>
                    <a:cubicBezTo>
                      <a:pt x="3320" y="1425"/>
                      <a:pt x="3358" y="1447"/>
                      <a:pt x="3397" y="1447"/>
                    </a:cubicBezTo>
                    <a:cubicBezTo>
                      <a:pt x="3415" y="1447"/>
                      <a:pt x="3434" y="1442"/>
                      <a:pt x="3451" y="1431"/>
                    </a:cubicBezTo>
                    <a:cubicBezTo>
                      <a:pt x="3462" y="1431"/>
                      <a:pt x="3473" y="1420"/>
                      <a:pt x="3484" y="1420"/>
                    </a:cubicBezTo>
                    <a:cubicBezTo>
                      <a:pt x="3517" y="1376"/>
                      <a:pt x="3528" y="1322"/>
                      <a:pt x="3506" y="1278"/>
                    </a:cubicBezTo>
                    <a:cubicBezTo>
                      <a:pt x="3419" y="1113"/>
                      <a:pt x="3331" y="982"/>
                      <a:pt x="3243" y="872"/>
                    </a:cubicBezTo>
                    <a:lnTo>
                      <a:pt x="3495" y="621"/>
                    </a:lnTo>
                    <a:cubicBezTo>
                      <a:pt x="3561" y="708"/>
                      <a:pt x="3638" y="828"/>
                      <a:pt x="3692" y="971"/>
                    </a:cubicBezTo>
                    <a:cubicBezTo>
                      <a:pt x="3717" y="1021"/>
                      <a:pt x="3760" y="1045"/>
                      <a:pt x="3803" y="1045"/>
                    </a:cubicBezTo>
                    <a:cubicBezTo>
                      <a:pt x="3817" y="1045"/>
                      <a:pt x="3832" y="1042"/>
                      <a:pt x="3845" y="1037"/>
                    </a:cubicBezTo>
                    <a:cubicBezTo>
                      <a:pt x="3867" y="1026"/>
                      <a:pt x="3879" y="1026"/>
                      <a:pt x="3889" y="1015"/>
                    </a:cubicBezTo>
                    <a:cubicBezTo>
                      <a:pt x="3922" y="982"/>
                      <a:pt x="3933" y="927"/>
                      <a:pt x="3911" y="884"/>
                    </a:cubicBezTo>
                    <a:cubicBezTo>
                      <a:pt x="3835" y="708"/>
                      <a:pt x="3747" y="565"/>
                      <a:pt x="3660" y="445"/>
                    </a:cubicBezTo>
                    <a:lnTo>
                      <a:pt x="3802" y="303"/>
                    </a:lnTo>
                    <a:cubicBezTo>
                      <a:pt x="3857" y="259"/>
                      <a:pt x="3857" y="182"/>
                      <a:pt x="3802" y="139"/>
                    </a:cubicBezTo>
                    <a:cubicBezTo>
                      <a:pt x="3780" y="117"/>
                      <a:pt x="3752" y="106"/>
                      <a:pt x="3724" y="106"/>
                    </a:cubicBezTo>
                    <a:cubicBezTo>
                      <a:pt x="3695" y="106"/>
                      <a:pt x="3665" y="117"/>
                      <a:pt x="3638" y="139"/>
                    </a:cubicBezTo>
                    <a:lnTo>
                      <a:pt x="3495" y="281"/>
                    </a:lnTo>
                    <a:cubicBezTo>
                      <a:pt x="3276" y="62"/>
                      <a:pt x="3078" y="7"/>
                      <a:pt x="3068" y="7"/>
                    </a:cubicBezTo>
                    <a:cubicBezTo>
                      <a:pt x="3056" y="3"/>
                      <a:pt x="3044" y="0"/>
                      <a:pt x="30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Background Information</a:t>
            </a: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32332" l="17774" r="1398" t="21125"/>
          <a:stretch/>
        </p:blipFill>
        <p:spPr>
          <a:xfrm>
            <a:off x="336662" y="625213"/>
            <a:ext cx="5918577" cy="23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4">
            <a:alphaModFix/>
          </a:blip>
          <a:srcRect b="42156" l="17701" r="10106" t="16615"/>
          <a:stretch/>
        </p:blipFill>
        <p:spPr>
          <a:xfrm>
            <a:off x="336675" y="2926875"/>
            <a:ext cx="5102049" cy="212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5">
            <a:alphaModFix/>
          </a:blip>
          <a:srcRect b="41087" l="18283" r="30774" t="18500"/>
          <a:stretch/>
        </p:blipFill>
        <p:spPr>
          <a:xfrm>
            <a:off x="4846800" y="1769275"/>
            <a:ext cx="4192302" cy="20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62993" l="14809" r="22305" t="20283"/>
          <a:stretch/>
        </p:blipFill>
        <p:spPr>
          <a:xfrm>
            <a:off x="1311337" y="566925"/>
            <a:ext cx="6483226" cy="107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b="36706" l="15915" r="47571" t="15362"/>
          <a:stretch/>
        </p:blipFill>
        <p:spPr>
          <a:xfrm>
            <a:off x="19038" y="1644450"/>
            <a:ext cx="4193398" cy="344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b="31262" l="15432" r="20930" t="61659"/>
          <a:stretch/>
        </p:blipFill>
        <p:spPr>
          <a:xfrm>
            <a:off x="1862688" y="4081500"/>
            <a:ext cx="7198577" cy="5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5">
            <a:alphaModFix/>
          </a:blip>
          <a:srcRect b="49110" l="16403" r="57711" t="21522"/>
          <a:stretch/>
        </p:blipFill>
        <p:spPr>
          <a:xfrm>
            <a:off x="3397875" y="1644450"/>
            <a:ext cx="3972726" cy="24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6">
            <a:alphaModFix/>
          </a:blip>
          <a:srcRect b="39990" l="58256" r="23352" t="54134"/>
          <a:stretch/>
        </p:blipFill>
        <p:spPr>
          <a:xfrm>
            <a:off x="6700550" y="1428275"/>
            <a:ext cx="2424402" cy="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7370600" y="2424375"/>
            <a:ext cx="1542900" cy="738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Allow random actions to happen in the environment over 500 episodes</a:t>
            </a:r>
            <a:endParaRPr b="1" sz="900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Evaluating the Model’s Performance</a:t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28432" l="16204" r="46518" t="30318"/>
          <a:stretch/>
        </p:blipFill>
        <p:spPr>
          <a:xfrm>
            <a:off x="1373375" y="625225"/>
            <a:ext cx="6397261" cy="442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4714725" y="1876525"/>
            <a:ext cx="1802100" cy="600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Obtain the mean score (sum of rewards per episode) over 100 episodes</a:t>
            </a:r>
            <a:endParaRPr b="1" sz="900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133" name="Google Shape;133;p17"/>
          <p:cNvSpPr/>
          <p:nvPr/>
        </p:nvSpPr>
        <p:spPr>
          <a:xfrm rot="-3483">
            <a:off x="3975528" y="2045572"/>
            <a:ext cx="592200" cy="262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9050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5347500" y="924575"/>
            <a:ext cx="2158500" cy="877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C1E4C"/>
                </a:solidFill>
                <a:latin typeface="Baloo 2"/>
                <a:ea typeface="Baloo 2"/>
                <a:cs typeface="Baloo 2"/>
                <a:sym typeface="Baloo 2"/>
              </a:rPr>
              <a:t>Each 100 episode mean is called a “simulation” and we will run 10 simulations to obtain the mean performance of the agent over a 100 episodes</a:t>
            </a:r>
            <a:endParaRPr b="1" sz="900">
              <a:solidFill>
                <a:srgbClr val="4C1E4C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DQN (Q-Network)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46829" l="15160" r="16210" t="26693"/>
          <a:stretch/>
        </p:blipFill>
        <p:spPr>
          <a:xfrm>
            <a:off x="1226500" y="625225"/>
            <a:ext cx="6470477" cy="15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4">
            <a:alphaModFix/>
          </a:blip>
          <a:srcRect b="40119" l="14654" r="786" t="20671"/>
          <a:stretch/>
        </p:blipFill>
        <p:spPr>
          <a:xfrm>
            <a:off x="636750" y="2185375"/>
            <a:ext cx="8276900" cy="27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5">
            <a:alphaModFix/>
          </a:blip>
          <a:srcRect b="40628" l="16426" r="56890" t="39965"/>
          <a:stretch/>
        </p:blipFill>
        <p:spPr>
          <a:xfrm>
            <a:off x="3197798" y="2810333"/>
            <a:ext cx="3973105" cy="2079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DQN (Replay Buffer)</a:t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53795" l="15160" r="0" t="22235"/>
          <a:stretch/>
        </p:blipFill>
        <p:spPr>
          <a:xfrm>
            <a:off x="980525" y="625225"/>
            <a:ext cx="7182950" cy="12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32378" l="16669" r="32894" t="18881"/>
          <a:stretch/>
        </p:blipFill>
        <p:spPr>
          <a:xfrm>
            <a:off x="2012925" y="1893500"/>
            <a:ext cx="5118152" cy="325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9"/>
          <p:cNvGrpSpPr/>
          <p:nvPr/>
        </p:nvGrpSpPr>
        <p:grpSpPr>
          <a:xfrm>
            <a:off x="7348059" y="3520010"/>
            <a:ext cx="1237183" cy="1268367"/>
            <a:chOff x="3249038" y="1158514"/>
            <a:chExt cx="2736525" cy="2985095"/>
          </a:xfrm>
        </p:grpSpPr>
        <p:sp>
          <p:nvSpPr>
            <p:cNvPr id="151" name="Google Shape;151;p19"/>
            <p:cNvSpPr/>
            <p:nvPr/>
          </p:nvSpPr>
          <p:spPr>
            <a:xfrm>
              <a:off x="3249038" y="1596909"/>
              <a:ext cx="2547000" cy="2546700"/>
            </a:xfrm>
            <a:prstGeom prst="ellipse">
              <a:avLst/>
            </a:prstGeom>
            <a:noFill/>
            <a:ln cap="flat" cmpd="sng" w="19050">
              <a:solidFill>
                <a:schemeClr val="accent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" name="Google Shape;152;p19"/>
            <p:cNvGrpSpPr/>
            <p:nvPr/>
          </p:nvGrpSpPr>
          <p:grpSpPr>
            <a:xfrm>
              <a:off x="3488384" y="1855587"/>
              <a:ext cx="2068587" cy="2048405"/>
              <a:chOff x="2883525" y="2105779"/>
              <a:chExt cx="2046080" cy="2026118"/>
            </a:xfrm>
          </p:grpSpPr>
          <p:sp>
            <p:nvSpPr>
              <p:cNvPr id="153" name="Google Shape;153;p19"/>
              <p:cNvSpPr/>
              <p:nvPr/>
            </p:nvSpPr>
            <p:spPr>
              <a:xfrm>
                <a:off x="2883525" y="2109425"/>
                <a:ext cx="2045076" cy="2022290"/>
              </a:xfrm>
              <a:custGeom>
                <a:rect b="b" l="l" r="r" t="t"/>
                <a:pathLst>
                  <a:path extrusionOk="0" h="22187" w="22437">
                    <a:moveTo>
                      <a:pt x="11256" y="0"/>
                    </a:moveTo>
                    <a:cubicBezTo>
                      <a:pt x="10339" y="0"/>
                      <a:pt x="9414" y="110"/>
                      <a:pt x="8512" y="333"/>
                    </a:cubicBezTo>
                    <a:cubicBezTo>
                      <a:pt x="7559" y="563"/>
                      <a:pt x="6595" y="957"/>
                      <a:pt x="5675" y="1483"/>
                    </a:cubicBezTo>
                    <a:cubicBezTo>
                      <a:pt x="4777" y="1998"/>
                      <a:pt x="3933" y="2666"/>
                      <a:pt x="3177" y="3455"/>
                    </a:cubicBezTo>
                    <a:cubicBezTo>
                      <a:pt x="3155" y="3477"/>
                      <a:pt x="3134" y="3499"/>
                      <a:pt x="3122" y="3521"/>
                    </a:cubicBezTo>
                    <a:cubicBezTo>
                      <a:pt x="2893" y="3762"/>
                      <a:pt x="2662" y="4025"/>
                      <a:pt x="2443" y="4310"/>
                    </a:cubicBezTo>
                    <a:cubicBezTo>
                      <a:pt x="1403" y="5657"/>
                      <a:pt x="668" y="7268"/>
                      <a:pt x="329" y="8965"/>
                    </a:cubicBezTo>
                    <a:cubicBezTo>
                      <a:pt x="0" y="10642"/>
                      <a:pt x="77" y="12417"/>
                      <a:pt x="537" y="14092"/>
                    </a:cubicBezTo>
                    <a:cubicBezTo>
                      <a:pt x="975" y="15670"/>
                      <a:pt x="1819" y="17193"/>
                      <a:pt x="2958" y="18496"/>
                    </a:cubicBezTo>
                    <a:cubicBezTo>
                      <a:pt x="3484" y="19088"/>
                      <a:pt x="4098" y="19636"/>
                      <a:pt x="4831" y="20161"/>
                    </a:cubicBezTo>
                    <a:cubicBezTo>
                      <a:pt x="5467" y="20611"/>
                      <a:pt x="6201" y="21016"/>
                      <a:pt x="7066" y="21378"/>
                    </a:cubicBezTo>
                    <a:cubicBezTo>
                      <a:pt x="7658" y="21619"/>
                      <a:pt x="8293" y="21816"/>
                      <a:pt x="8940" y="21947"/>
                    </a:cubicBezTo>
                    <a:cubicBezTo>
                      <a:pt x="9694" y="22108"/>
                      <a:pt x="10461" y="22186"/>
                      <a:pt x="11226" y="22186"/>
                    </a:cubicBezTo>
                    <a:cubicBezTo>
                      <a:pt x="11505" y="22186"/>
                      <a:pt x="11783" y="22176"/>
                      <a:pt x="12062" y="22155"/>
                    </a:cubicBezTo>
                    <a:cubicBezTo>
                      <a:pt x="13749" y="22024"/>
                      <a:pt x="15414" y="21498"/>
                      <a:pt x="16893" y="20621"/>
                    </a:cubicBezTo>
                    <a:cubicBezTo>
                      <a:pt x="18339" y="19767"/>
                      <a:pt x="19610" y="18540"/>
                      <a:pt x="20563" y="17083"/>
                    </a:cubicBezTo>
                    <a:cubicBezTo>
                      <a:pt x="20990" y="16426"/>
                      <a:pt x="21363" y="15659"/>
                      <a:pt x="21670" y="14805"/>
                    </a:cubicBezTo>
                    <a:cubicBezTo>
                      <a:pt x="21954" y="14038"/>
                      <a:pt x="22140" y="13205"/>
                      <a:pt x="22250" y="12241"/>
                    </a:cubicBezTo>
                    <a:cubicBezTo>
                      <a:pt x="22436" y="10642"/>
                      <a:pt x="22228" y="8943"/>
                      <a:pt x="21658" y="7344"/>
                    </a:cubicBezTo>
                    <a:cubicBezTo>
                      <a:pt x="21067" y="5712"/>
                      <a:pt x="20092" y="4211"/>
                      <a:pt x="18810" y="3006"/>
                    </a:cubicBezTo>
                    <a:cubicBezTo>
                      <a:pt x="17616" y="1866"/>
                      <a:pt x="16115" y="1001"/>
                      <a:pt x="14472" y="486"/>
                    </a:cubicBezTo>
                    <a:cubicBezTo>
                      <a:pt x="14154" y="388"/>
                      <a:pt x="13814" y="300"/>
                      <a:pt x="13486" y="223"/>
                    </a:cubicBezTo>
                    <a:cubicBezTo>
                      <a:pt x="12759" y="75"/>
                      <a:pt x="12010" y="0"/>
                      <a:pt x="11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2896468" y="2337386"/>
                <a:ext cx="1081556" cy="1789225"/>
              </a:xfrm>
              <a:custGeom>
                <a:rect b="b" l="l" r="r" t="t"/>
                <a:pathLst>
                  <a:path extrusionOk="0" h="19630" w="11866">
                    <a:moveTo>
                      <a:pt x="4219" y="1"/>
                    </a:moveTo>
                    <a:cubicBezTo>
                      <a:pt x="4185" y="1"/>
                      <a:pt x="4141" y="23"/>
                      <a:pt x="4131" y="56"/>
                    </a:cubicBezTo>
                    <a:cubicBezTo>
                      <a:pt x="4120" y="56"/>
                      <a:pt x="4109" y="66"/>
                      <a:pt x="4087" y="78"/>
                    </a:cubicBezTo>
                    <a:cubicBezTo>
                      <a:pt x="3758" y="351"/>
                      <a:pt x="3430" y="658"/>
                      <a:pt x="3123" y="965"/>
                    </a:cubicBezTo>
                    <a:cubicBezTo>
                      <a:pt x="2794" y="1305"/>
                      <a:pt x="2476" y="1688"/>
                      <a:pt x="2181" y="2094"/>
                    </a:cubicBezTo>
                    <a:cubicBezTo>
                      <a:pt x="1633" y="2827"/>
                      <a:pt x="1173" y="3649"/>
                      <a:pt x="822" y="4536"/>
                    </a:cubicBezTo>
                    <a:cubicBezTo>
                      <a:pt x="494" y="5358"/>
                      <a:pt x="263" y="6223"/>
                      <a:pt x="132" y="7122"/>
                    </a:cubicBezTo>
                    <a:cubicBezTo>
                      <a:pt x="12" y="7998"/>
                      <a:pt x="0" y="8908"/>
                      <a:pt x="99" y="9828"/>
                    </a:cubicBezTo>
                    <a:cubicBezTo>
                      <a:pt x="198" y="10693"/>
                      <a:pt x="395" y="11569"/>
                      <a:pt x="713" y="12424"/>
                    </a:cubicBezTo>
                    <a:cubicBezTo>
                      <a:pt x="998" y="13234"/>
                      <a:pt x="1403" y="14023"/>
                      <a:pt x="1918" y="14780"/>
                    </a:cubicBezTo>
                    <a:cubicBezTo>
                      <a:pt x="2367" y="15469"/>
                      <a:pt x="2936" y="16116"/>
                      <a:pt x="3572" y="16718"/>
                    </a:cubicBezTo>
                    <a:cubicBezTo>
                      <a:pt x="4229" y="17332"/>
                      <a:pt x="4985" y="17869"/>
                      <a:pt x="5818" y="18318"/>
                    </a:cubicBezTo>
                    <a:cubicBezTo>
                      <a:pt x="6300" y="18592"/>
                      <a:pt x="6836" y="18833"/>
                      <a:pt x="7396" y="19030"/>
                    </a:cubicBezTo>
                    <a:cubicBezTo>
                      <a:pt x="7746" y="19150"/>
                      <a:pt x="8097" y="19249"/>
                      <a:pt x="8436" y="19337"/>
                    </a:cubicBezTo>
                    <a:cubicBezTo>
                      <a:pt x="8589" y="19381"/>
                      <a:pt x="8732" y="19413"/>
                      <a:pt x="8885" y="19435"/>
                    </a:cubicBezTo>
                    <a:lnTo>
                      <a:pt x="8973" y="19457"/>
                    </a:lnTo>
                    <a:cubicBezTo>
                      <a:pt x="8984" y="19457"/>
                      <a:pt x="8995" y="19468"/>
                      <a:pt x="9005" y="19468"/>
                    </a:cubicBezTo>
                    <a:cubicBezTo>
                      <a:pt x="9049" y="19479"/>
                      <a:pt x="9083" y="19479"/>
                      <a:pt x="9115" y="19490"/>
                    </a:cubicBezTo>
                    <a:lnTo>
                      <a:pt x="9159" y="19501"/>
                    </a:lnTo>
                    <a:cubicBezTo>
                      <a:pt x="9203" y="19512"/>
                      <a:pt x="9236" y="19512"/>
                      <a:pt x="9280" y="19523"/>
                    </a:cubicBezTo>
                    <a:cubicBezTo>
                      <a:pt x="9334" y="19534"/>
                      <a:pt x="9400" y="19545"/>
                      <a:pt x="9466" y="19556"/>
                    </a:cubicBezTo>
                    <a:cubicBezTo>
                      <a:pt x="9521" y="19567"/>
                      <a:pt x="9575" y="19567"/>
                      <a:pt x="9630" y="19567"/>
                    </a:cubicBezTo>
                    <a:lnTo>
                      <a:pt x="9663" y="19578"/>
                    </a:lnTo>
                    <a:cubicBezTo>
                      <a:pt x="9740" y="19578"/>
                      <a:pt x="9816" y="19588"/>
                      <a:pt x="9893" y="19588"/>
                    </a:cubicBezTo>
                    <a:lnTo>
                      <a:pt x="9970" y="19588"/>
                    </a:lnTo>
                    <a:cubicBezTo>
                      <a:pt x="10025" y="19588"/>
                      <a:pt x="10069" y="19600"/>
                      <a:pt x="10112" y="19600"/>
                    </a:cubicBezTo>
                    <a:lnTo>
                      <a:pt x="10254" y="19610"/>
                    </a:lnTo>
                    <a:cubicBezTo>
                      <a:pt x="10364" y="19610"/>
                      <a:pt x="10473" y="19622"/>
                      <a:pt x="10583" y="19622"/>
                    </a:cubicBezTo>
                    <a:lnTo>
                      <a:pt x="10758" y="19622"/>
                    </a:lnTo>
                    <a:cubicBezTo>
                      <a:pt x="10780" y="19627"/>
                      <a:pt x="10799" y="19630"/>
                      <a:pt x="10817" y="19630"/>
                    </a:cubicBezTo>
                    <a:cubicBezTo>
                      <a:pt x="10835" y="19630"/>
                      <a:pt x="10852" y="19627"/>
                      <a:pt x="10868" y="19622"/>
                    </a:cubicBezTo>
                    <a:lnTo>
                      <a:pt x="10989" y="19622"/>
                    </a:lnTo>
                    <a:cubicBezTo>
                      <a:pt x="11021" y="19622"/>
                      <a:pt x="11065" y="19610"/>
                      <a:pt x="11109" y="19610"/>
                    </a:cubicBezTo>
                    <a:cubicBezTo>
                      <a:pt x="11153" y="19610"/>
                      <a:pt x="11186" y="19600"/>
                      <a:pt x="11218" y="19578"/>
                    </a:cubicBezTo>
                    <a:cubicBezTo>
                      <a:pt x="11252" y="19556"/>
                      <a:pt x="11262" y="19523"/>
                      <a:pt x="11252" y="19501"/>
                    </a:cubicBezTo>
                    <a:lnTo>
                      <a:pt x="11284" y="19468"/>
                    </a:lnTo>
                    <a:cubicBezTo>
                      <a:pt x="11284" y="19446"/>
                      <a:pt x="11296" y="19435"/>
                      <a:pt x="11306" y="19413"/>
                    </a:cubicBezTo>
                    <a:lnTo>
                      <a:pt x="11339" y="19359"/>
                    </a:lnTo>
                    <a:cubicBezTo>
                      <a:pt x="11350" y="19337"/>
                      <a:pt x="11361" y="19315"/>
                      <a:pt x="11383" y="19293"/>
                    </a:cubicBezTo>
                    <a:cubicBezTo>
                      <a:pt x="11405" y="19238"/>
                      <a:pt x="11438" y="19184"/>
                      <a:pt x="11471" y="19128"/>
                    </a:cubicBezTo>
                    <a:cubicBezTo>
                      <a:pt x="11503" y="19074"/>
                      <a:pt x="11525" y="19019"/>
                      <a:pt x="11558" y="18953"/>
                    </a:cubicBezTo>
                    <a:cubicBezTo>
                      <a:pt x="11580" y="18921"/>
                      <a:pt x="11591" y="18877"/>
                      <a:pt x="11613" y="18833"/>
                    </a:cubicBezTo>
                    <a:lnTo>
                      <a:pt x="11679" y="18734"/>
                    </a:lnTo>
                    <a:lnTo>
                      <a:pt x="11712" y="18658"/>
                    </a:lnTo>
                    <a:cubicBezTo>
                      <a:pt x="11744" y="18602"/>
                      <a:pt x="11778" y="18537"/>
                      <a:pt x="11799" y="18471"/>
                    </a:cubicBezTo>
                    <a:cubicBezTo>
                      <a:pt x="11821" y="18395"/>
                      <a:pt x="11843" y="18318"/>
                      <a:pt x="11854" y="18230"/>
                    </a:cubicBezTo>
                    <a:cubicBezTo>
                      <a:pt x="11865" y="18164"/>
                      <a:pt x="11865" y="18099"/>
                      <a:pt x="11865" y="18011"/>
                    </a:cubicBezTo>
                    <a:cubicBezTo>
                      <a:pt x="11854" y="17945"/>
                      <a:pt x="11843" y="17879"/>
                      <a:pt x="11832" y="17825"/>
                    </a:cubicBezTo>
                    <a:cubicBezTo>
                      <a:pt x="11810" y="17704"/>
                      <a:pt x="11788" y="17628"/>
                      <a:pt x="11766" y="17540"/>
                    </a:cubicBezTo>
                    <a:lnTo>
                      <a:pt x="11734" y="17409"/>
                    </a:lnTo>
                    <a:cubicBezTo>
                      <a:pt x="11712" y="17343"/>
                      <a:pt x="11700" y="17266"/>
                      <a:pt x="11679" y="17200"/>
                    </a:cubicBezTo>
                    <a:lnTo>
                      <a:pt x="11646" y="16937"/>
                    </a:lnTo>
                    <a:lnTo>
                      <a:pt x="11624" y="16718"/>
                    </a:lnTo>
                    <a:lnTo>
                      <a:pt x="11613" y="16609"/>
                    </a:lnTo>
                    <a:cubicBezTo>
                      <a:pt x="11602" y="16489"/>
                      <a:pt x="11580" y="16379"/>
                      <a:pt x="11558" y="16269"/>
                    </a:cubicBezTo>
                    <a:cubicBezTo>
                      <a:pt x="11547" y="16204"/>
                      <a:pt x="11537" y="16149"/>
                      <a:pt x="11525" y="16083"/>
                    </a:cubicBezTo>
                    <a:cubicBezTo>
                      <a:pt x="11515" y="16017"/>
                      <a:pt x="11493" y="15951"/>
                      <a:pt x="11481" y="15886"/>
                    </a:cubicBezTo>
                    <a:cubicBezTo>
                      <a:pt x="11459" y="15831"/>
                      <a:pt x="11438" y="15766"/>
                      <a:pt x="11405" y="15710"/>
                    </a:cubicBezTo>
                    <a:lnTo>
                      <a:pt x="11306" y="15513"/>
                    </a:lnTo>
                    <a:cubicBezTo>
                      <a:pt x="11262" y="15459"/>
                      <a:pt x="11218" y="15404"/>
                      <a:pt x="11186" y="15349"/>
                    </a:cubicBezTo>
                    <a:lnTo>
                      <a:pt x="11033" y="15196"/>
                    </a:lnTo>
                    <a:cubicBezTo>
                      <a:pt x="11011" y="15174"/>
                      <a:pt x="10989" y="15163"/>
                      <a:pt x="10967" y="15141"/>
                    </a:cubicBezTo>
                    <a:cubicBezTo>
                      <a:pt x="10945" y="15119"/>
                      <a:pt x="10912" y="15108"/>
                      <a:pt x="10890" y="15086"/>
                    </a:cubicBezTo>
                    <a:cubicBezTo>
                      <a:pt x="10835" y="15053"/>
                      <a:pt x="10780" y="15031"/>
                      <a:pt x="10714" y="14999"/>
                    </a:cubicBezTo>
                    <a:cubicBezTo>
                      <a:pt x="10682" y="14987"/>
                      <a:pt x="10660" y="14977"/>
                      <a:pt x="10627" y="14965"/>
                    </a:cubicBezTo>
                    <a:cubicBezTo>
                      <a:pt x="10594" y="14955"/>
                      <a:pt x="10561" y="14943"/>
                      <a:pt x="10529" y="14943"/>
                    </a:cubicBezTo>
                    <a:cubicBezTo>
                      <a:pt x="10495" y="14933"/>
                      <a:pt x="10452" y="14922"/>
                      <a:pt x="10419" y="14911"/>
                    </a:cubicBezTo>
                    <a:cubicBezTo>
                      <a:pt x="10386" y="14911"/>
                      <a:pt x="10364" y="14900"/>
                      <a:pt x="10331" y="14900"/>
                    </a:cubicBezTo>
                    <a:cubicBezTo>
                      <a:pt x="10266" y="14889"/>
                      <a:pt x="10200" y="14878"/>
                      <a:pt x="10134" y="14878"/>
                    </a:cubicBezTo>
                    <a:lnTo>
                      <a:pt x="10047" y="14878"/>
                    </a:lnTo>
                    <a:cubicBezTo>
                      <a:pt x="10013" y="14867"/>
                      <a:pt x="9970" y="14867"/>
                      <a:pt x="9937" y="14856"/>
                    </a:cubicBezTo>
                    <a:lnTo>
                      <a:pt x="9904" y="14856"/>
                    </a:lnTo>
                    <a:lnTo>
                      <a:pt x="9849" y="14834"/>
                    </a:lnTo>
                    <a:lnTo>
                      <a:pt x="9816" y="14823"/>
                    </a:lnTo>
                    <a:cubicBezTo>
                      <a:pt x="9784" y="14812"/>
                      <a:pt x="9750" y="14790"/>
                      <a:pt x="9718" y="14768"/>
                    </a:cubicBezTo>
                    <a:cubicBezTo>
                      <a:pt x="9619" y="14714"/>
                      <a:pt x="9531" y="14637"/>
                      <a:pt x="9422" y="14560"/>
                    </a:cubicBezTo>
                    <a:cubicBezTo>
                      <a:pt x="9324" y="14473"/>
                      <a:pt x="9225" y="14396"/>
                      <a:pt x="9115" y="14330"/>
                    </a:cubicBezTo>
                    <a:cubicBezTo>
                      <a:pt x="9071" y="14298"/>
                      <a:pt x="9027" y="14264"/>
                      <a:pt x="8984" y="14242"/>
                    </a:cubicBezTo>
                    <a:cubicBezTo>
                      <a:pt x="8864" y="14177"/>
                      <a:pt x="8764" y="14133"/>
                      <a:pt x="8666" y="14111"/>
                    </a:cubicBezTo>
                    <a:cubicBezTo>
                      <a:pt x="8644" y="14100"/>
                      <a:pt x="8622" y="14089"/>
                      <a:pt x="8589" y="14089"/>
                    </a:cubicBezTo>
                    <a:cubicBezTo>
                      <a:pt x="8535" y="14078"/>
                      <a:pt x="8491" y="14067"/>
                      <a:pt x="8458" y="14067"/>
                    </a:cubicBezTo>
                    <a:cubicBezTo>
                      <a:pt x="8403" y="14067"/>
                      <a:pt x="8338" y="14067"/>
                      <a:pt x="8272" y="14078"/>
                    </a:cubicBezTo>
                    <a:cubicBezTo>
                      <a:pt x="8206" y="14089"/>
                      <a:pt x="8140" y="14100"/>
                      <a:pt x="8075" y="14100"/>
                    </a:cubicBezTo>
                    <a:cubicBezTo>
                      <a:pt x="7976" y="14122"/>
                      <a:pt x="7866" y="14133"/>
                      <a:pt x="7768" y="14155"/>
                    </a:cubicBezTo>
                    <a:cubicBezTo>
                      <a:pt x="7637" y="14177"/>
                      <a:pt x="7505" y="14199"/>
                      <a:pt x="7374" y="14210"/>
                    </a:cubicBezTo>
                    <a:cubicBezTo>
                      <a:pt x="7253" y="14232"/>
                      <a:pt x="7133" y="14242"/>
                      <a:pt x="7012" y="14254"/>
                    </a:cubicBezTo>
                    <a:lnTo>
                      <a:pt x="6804" y="14276"/>
                    </a:lnTo>
                    <a:lnTo>
                      <a:pt x="6410" y="14276"/>
                    </a:lnTo>
                    <a:cubicBezTo>
                      <a:pt x="6289" y="14264"/>
                      <a:pt x="6212" y="14264"/>
                      <a:pt x="6125" y="14254"/>
                    </a:cubicBezTo>
                    <a:cubicBezTo>
                      <a:pt x="6059" y="14242"/>
                      <a:pt x="5993" y="14232"/>
                      <a:pt x="5938" y="14220"/>
                    </a:cubicBezTo>
                    <a:lnTo>
                      <a:pt x="5872" y="14210"/>
                    </a:lnTo>
                    <a:lnTo>
                      <a:pt x="5829" y="14210"/>
                    </a:lnTo>
                    <a:cubicBezTo>
                      <a:pt x="5785" y="14199"/>
                      <a:pt x="5741" y="14188"/>
                      <a:pt x="5697" y="14166"/>
                    </a:cubicBezTo>
                    <a:lnTo>
                      <a:pt x="5643" y="14155"/>
                    </a:lnTo>
                    <a:lnTo>
                      <a:pt x="5566" y="14133"/>
                    </a:lnTo>
                    <a:lnTo>
                      <a:pt x="5511" y="14122"/>
                    </a:lnTo>
                    <a:lnTo>
                      <a:pt x="5467" y="14100"/>
                    </a:lnTo>
                    <a:lnTo>
                      <a:pt x="5412" y="14078"/>
                    </a:lnTo>
                    <a:cubicBezTo>
                      <a:pt x="5368" y="14067"/>
                      <a:pt x="5314" y="14035"/>
                      <a:pt x="5270" y="14013"/>
                    </a:cubicBezTo>
                    <a:cubicBezTo>
                      <a:pt x="5248" y="13991"/>
                      <a:pt x="5204" y="13969"/>
                      <a:pt x="5161" y="13936"/>
                    </a:cubicBezTo>
                    <a:lnTo>
                      <a:pt x="5105" y="13892"/>
                    </a:lnTo>
                    <a:lnTo>
                      <a:pt x="4996" y="13782"/>
                    </a:lnTo>
                    <a:lnTo>
                      <a:pt x="4908" y="13684"/>
                    </a:lnTo>
                    <a:cubicBezTo>
                      <a:pt x="4864" y="13651"/>
                      <a:pt x="4832" y="13607"/>
                      <a:pt x="4788" y="13575"/>
                    </a:cubicBezTo>
                    <a:cubicBezTo>
                      <a:pt x="4711" y="13509"/>
                      <a:pt x="4635" y="13454"/>
                      <a:pt x="4547" y="13432"/>
                    </a:cubicBezTo>
                    <a:cubicBezTo>
                      <a:pt x="4536" y="13421"/>
                      <a:pt x="4525" y="13421"/>
                      <a:pt x="4514" y="13421"/>
                    </a:cubicBezTo>
                    <a:cubicBezTo>
                      <a:pt x="4481" y="13415"/>
                      <a:pt x="4448" y="13413"/>
                      <a:pt x="4417" y="13413"/>
                    </a:cubicBezTo>
                    <a:cubicBezTo>
                      <a:pt x="4385" y="13413"/>
                      <a:pt x="4355" y="13415"/>
                      <a:pt x="4328" y="13421"/>
                    </a:cubicBezTo>
                    <a:lnTo>
                      <a:pt x="4197" y="13432"/>
                    </a:lnTo>
                    <a:cubicBezTo>
                      <a:pt x="4098" y="13443"/>
                      <a:pt x="4010" y="13443"/>
                      <a:pt x="3922" y="13454"/>
                    </a:cubicBezTo>
                    <a:lnTo>
                      <a:pt x="3835" y="13443"/>
                    </a:lnTo>
                    <a:cubicBezTo>
                      <a:pt x="3780" y="13443"/>
                      <a:pt x="3725" y="13432"/>
                      <a:pt x="3681" y="13421"/>
                    </a:cubicBezTo>
                    <a:lnTo>
                      <a:pt x="3583" y="13388"/>
                    </a:lnTo>
                    <a:cubicBezTo>
                      <a:pt x="3572" y="13388"/>
                      <a:pt x="3550" y="13377"/>
                      <a:pt x="3539" y="13366"/>
                    </a:cubicBezTo>
                    <a:cubicBezTo>
                      <a:pt x="3484" y="13344"/>
                      <a:pt x="3462" y="13322"/>
                      <a:pt x="3430" y="13312"/>
                    </a:cubicBezTo>
                    <a:lnTo>
                      <a:pt x="3375" y="13278"/>
                    </a:lnTo>
                    <a:cubicBezTo>
                      <a:pt x="3353" y="13256"/>
                      <a:pt x="3320" y="13246"/>
                      <a:pt x="3298" y="13224"/>
                    </a:cubicBezTo>
                    <a:cubicBezTo>
                      <a:pt x="3276" y="13191"/>
                      <a:pt x="3254" y="13180"/>
                      <a:pt x="3243" y="13158"/>
                    </a:cubicBezTo>
                    <a:cubicBezTo>
                      <a:pt x="3221" y="13114"/>
                      <a:pt x="3211" y="13092"/>
                      <a:pt x="3211" y="13059"/>
                    </a:cubicBezTo>
                    <a:cubicBezTo>
                      <a:pt x="3199" y="13005"/>
                      <a:pt x="3199" y="12917"/>
                      <a:pt x="3199" y="12840"/>
                    </a:cubicBezTo>
                    <a:lnTo>
                      <a:pt x="3199" y="12786"/>
                    </a:lnTo>
                    <a:lnTo>
                      <a:pt x="3199" y="12731"/>
                    </a:lnTo>
                    <a:cubicBezTo>
                      <a:pt x="3199" y="12676"/>
                      <a:pt x="3211" y="12621"/>
                      <a:pt x="3221" y="12555"/>
                    </a:cubicBezTo>
                    <a:cubicBezTo>
                      <a:pt x="3243" y="12511"/>
                      <a:pt x="3243" y="12501"/>
                      <a:pt x="3254" y="12479"/>
                    </a:cubicBezTo>
                    <a:cubicBezTo>
                      <a:pt x="3309" y="12391"/>
                      <a:pt x="3375" y="12304"/>
                      <a:pt x="3440" y="12227"/>
                    </a:cubicBezTo>
                    <a:cubicBezTo>
                      <a:pt x="3517" y="12139"/>
                      <a:pt x="3594" y="12051"/>
                      <a:pt x="3659" y="11975"/>
                    </a:cubicBezTo>
                    <a:cubicBezTo>
                      <a:pt x="3715" y="11931"/>
                      <a:pt x="3758" y="11887"/>
                      <a:pt x="3802" y="11844"/>
                    </a:cubicBezTo>
                    <a:cubicBezTo>
                      <a:pt x="3846" y="11810"/>
                      <a:pt x="3890" y="11778"/>
                      <a:pt x="3934" y="11756"/>
                    </a:cubicBezTo>
                    <a:lnTo>
                      <a:pt x="3966" y="11734"/>
                    </a:lnTo>
                    <a:lnTo>
                      <a:pt x="4065" y="11701"/>
                    </a:lnTo>
                    <a:cubicBezTo>
                      <a:pt x="4076" y="11690"/>
                      <a:pt x="4087" y="11690"/>
                      <a:pt x="4109" y="11690"/>
                    </a:cubicBezTo>
                    <a:lnTo>
                      <a:pt x="4141" y="11690"/>
                    </a:lnTo>
                    <a:cubicBezTo>
                      <a:pt x="4163" y="11690"/>
                      <a:pt x="4185" y="11679"/>
                      <a:pt x="4207" y="11679"/>
                    </a:cubicBezTo>
                    <a:cubicBezTo>
                      <a:pt x="4262" y="11668"/>
                      <a:pt x="4328" y="11646"/>
                      <a:pt x="4382" y="11625"/>
                    </a:cubicBezTo>
                    <a:cubicBezTo>
                      <a:pt x="4404" y="11613"/>
                      <a:pt x="4438" y="11591"/>
                      <a:pt x="4460" y="11581"/>
                    </a:cubicBezTo>
                    <a:cubicBezTo>
                      <a:pt x="4481" y="11569"/>
                      <a:pt x="4514" y="11547"/>
                      <a:pt x="4536" y="11537"/>
                    </a:cubicBezTo>
                    <a:cubicBezTo>
                      <a:pt x="4591" y="11493"/>
                      <a:pt x="4645" y="11449"/>
                      <a:pt x="4701" y="11416"/>
                    </a:cubicBezTo>
                    <a:cubicBezTo>
                      <a:pt x="4799" y="11340"/>
                      <a:pt x="4886" y="11263"/>
                      <a:pt x="4974" y="11197"/>
                    </a:cubicBezTo>
                    <a:lnTo>
                      <a:pt x="5029" y="11142"/>
                    </a:lnTo>
                    <a:cubicBezTo>
                      <a:pt x="5084" y="11099"/>
                      <a:pt x="5139" y="11065"/>
                      <a:pt x="5193" y="11022"/>
                    </a:cubicBezTo>
                    <a:cubicBezTo>
                      <a:pt x="5248" y="10978"/>
                      <a:pt x="5303" y="10945"/>
                      <a:pt x="5358" y="10912"/>
                    </a:cubicBezTo>
                    <a:cubicBezTo>
                      <a:pt x="5402" y="10880"/>
                      <a:pt x="5446" y="10868"/>
                      <a:pt x="5489" y="10846"/>
                    </a:cubicBezTo>
                    <a:cubicBezTo>
                      <a:pt x="5522" y="10824"/>
                      <a:pt x="5555" y="10814"/>
                      <a:pt x="5599" y="10802"/>
                    </a:cubicBezTo>
                    <a:lnTo>
                      <a:pt x="5621" y="10792"/>
                    </a:lnTo>
                    <a:cubicBezTo>
                      <a:pt x="5653" y="10792"/>
                      <a:pt x="5687" y="10781"/>
                      <a:pt x="5719" y="10781"/>
                    </a:cubicBezTo>
                    <a:cubicBezTo>
                      <a:pt x="5763" y="10770"/>
                      <a:pt x="5807" y="10759"/>
                      <a:pt x="5850" y="10759"/>
                    </a:cubicBezTo>
                    <a:lnTo>
                      <a:pt x="5938" y="10748"/>
                    </a:lnTo>
                    <a:lnTo>
                      <a:pt x="6103" y="10715"/>
                    </a:lnTo>
                    <a:cubicBezTo>
                      <a:pt x="6179" y="10704"/>
                      <a:pt x="6256" y="10693"/>
                      <a:pt x="6332" y="10671"/>
                    </a:cubicBezTo>
                    <a:cubicBezTo>
                      <a:pt x="6376" y="10660"/>
                      <a:pt x="6420" y="10649"/>
                      <a:pt x="6453" y="10639"/>
                    </a:cubicBezTo>
                    <a:cubicBezTo>
                      <a:pt x="6497" y="10627"/>
                      <a:pt x="6530" y="10605"/>
                      <a:pt x="6563" y="10595"/>
                    </a:cubicBezTo>
                    <a:cubicBezTo>
                      <a:pt x="6629" y="10561"/>
                      <a:pt x="6705" y="10529"/>
                      <a:pt x="6771" y="10474"/>
                    </a:cubicBezTo>
                    <a:cubicBezTo>
                      <a:pt x="6848" y="10419"/>
                      <a:pt x="6913" y="10364"/>
                      <a:pt x="6968" y="10298"/>
                    </a:cubicBezTo>
                    <a:cubicBezTo>
                      <a:pt x="7034" y="10233"/>
                      <a:pt x="7089" y="10157"/>
                      <a:pt x="7155" y="10091"/>
                    </a:cubicBezTo>
                    <a:lnTo>
                      <a:pt x="7198" y="10036"/>
                    </a:lnTo>
                    <a:lnTo>
                      <a:pt x="7231" y="9981"/>
                    </a:lnTo>
                    <a:cubicBezTo>
                      <a:pt x="7264" y="9948"/>
                      <a:pt x="7296" y="9904"/>
                      <a:pt x="7330" y="9872"/>
                    </a:cubicBezTo>
                    <a:cubicBezTo>
                      <a:pt x="7352" y="9850"/>
                      <a:pt x="7396" y="9816"/>
                      <a:pt x="7428" y="9784"/>
                    </a:cubicBezTo>
                    <a:cubicBezTo>
                      <a:pt x="7461" y="9751"/>
                      <a:pt x="7505" y="9718"/>
                      <a:pt x="7549" y="9685"/>
                    </a:cubicBezTo>
                    <a:lnTo>
                      <a:pt x="7647" y="9619"/>
                    </a:lnTo>
                    <a:lnTo>
                      <a:pt x="7691" y="9587"/>
                    </a:lnTo>
                    <a:lnTo>
                      <a:pt x="7779" y="9532"/>
                    </a:lnTo>
                    <a:lnTo>
                      <a:pt x="7822" y="9499"/>
                    </a:lnTo>
                    <a:cubicBezTo>
                      <a:pt x="7866" y="9466"/>
                      <a:pt x="7910" y="9433"/>
                      <a:pt x="7943" y="9412"/>
                    </a:cubicBezTo>
                    <a:cubicBezTo>
                      <a:pt x="7998" y="9356"/>
                      <a:pt x="8041" y="9313"/>
                      <a:pt x="8097" y="9269"/>
                    </a:cubicBezTo>
                    <a:cubicBezTo>
                      <a:pt x="8173" y="9203"/>
                      <a:pt x="8228" y="9127"/>
                      <a:pt x="8282" y="9061"/>
                    </a:cubicBezTo>
                    <a:lnTo>
                      <a:pt x="8316" y="9017"/>
                    </a:lnTo>
                    <a:lnTo>
                      <a:pt x="8348" y="8984"/>
                    </a:lnTo>
                    <a:cubicBezTo>
                      <a:pt x="8360" y="8951"/>
                      <a:pt x="8381" y="8930"/>
                      <a:pt x="8392" y="8908"/>
                    </a:cubicBezTo>
                    <a:cubicBezTo>
                      <a:pt x="8523" y="8699"/>
                      <a:pt x="8622" y="8502"/>
                      <a:pt x="8677" y="8316"/>
                    </a:cubicBezTo>
                    <a:cubicBezTo>
                      <a:pt x="8677" y="8294"/>
                      <a:pt x="8688" y="8261"/>
                      <a:pt x="8699" y="8239"/>
                    </a:cubicBezTo>
                    <a:lnTo>
                      <a:pt x="8710" y="8163"/>
                    </a:lnTo>
                    <a:cubicBezTo>
                      <a:pt x="8721" y="8119"/>
                      <a:pt x="8732" y="8075"/>
                      <a:pt x="8732" y="8031"/>
                    </a:cubicBezTo>
                    <a:lnTo>
                      <a:pt x="8732" y="7987"/>
                    </a:lnTo>
                    <a:lnTo>
                      <a:pt x="8743" y="7910"/>
                    </a:lnTo>
                    <a:lnTo>
                      <a:pt x="8754" y="7845"/>
                    </a:lnTo>
                    <a:cubicBezTo>
                      <a:pt x="8764" y="7768"/>
                      <a:pt x="8786" y="7691"/>
                      <a:pt x="8798" y="7615"/>
                    </a:cubicBezTo>
                    <a:cubicBezTo>
                      <a:pt x="8820" y="7560"/>
                      <a:pt x="8830" y="7505"/>
                      <a:pt x="8852" y="7462"/>
                    </a:cubicBezTo>
                    <a:cubicBezTo>
                      <a:pt x="8874" y="7418"/>
                      <a:pt x="8896" y="7363"/>
                      <a:pt x="8918" y="7330"/>
                    </a:cubicBezTo>
                    <a:cubicBezTo>
                      <a:pt x="8940" y="7297"/>
                      <a:pt x="8951" y="7275"/>
                      <a:pt x="8962" y="7253"/>
                    </a:cubicBezTo>
                    <a:cubicBezTo>
                      <a:pt x="8995" y="7209"/>
                      <a:pt x="9017" y="7177"/>
                      <a:pt x="9049" y="7133"/>
                    </a:cubicBezTo>
                    <a:cubicBezTo>
                      <a:pt x="9105" y="7067"/>
                      <a:pt x="9159" y="7001"/>
                      <a:pt x="9225" y="6946"/>
                    </a:cubicBezTo>
                    <a:cubicBezTo>
                      <a:pt x="9324" y="6848"/>
                      <a:pt x="9411" y="6760"/>
                      <a:pt x="9509" y="6683"/>
                    </a:cubicBezTo>
                    <a:lnTo>
                      <a:pt x="9565" y="6639"/>
                    </a:lnTo>
                    <a:cubicBezTo>
                      <a:pt x="9652" y="6563"/>
                      <a:pt x="9750" y="6486"/>
                      <a:pt x="9828" y="6388"/>
                    </a:cubicBezTo>
                    <a:cubicBezTo>
                      <a:pt x="9915" y="6289"/>
                      <a:pt x="9991" y="6169"/>
                      <a:pt x="10057" y="6070"/>
                    </a:cubicBezTo>
                    <a:cubicBezTo>
                      <a:pt x="10145" y="5928"/>
                      <a:pt x="10200" y="5807"/>
                      <a:pt x="10244" y="5687"/>
                    </a:cubicBezTo>
                    <a:cubicBezTo>
                      <a:pt x="10254" y="5632"/>
                      <a:pt x="10276" y="5566"/>
                      <a:pt x="10288" y="5512"/>
                    </a:cubicBezTo>
                    <a:cubicBezTo>
                      <a:pt x="10310" y="5413"/>
                      <a:pt x="10320" y="5314"/>
                      <a:pt x="10310" y="5205"/>
                    </a:cubicBezTo>
                    <a:cubicBezTo>
                      <a:pt x="10310" y="5150"/>
                      <a:pt x="10288" y="5095"/>
                      <a:pt x="10276" y="5051"/>
                    </a:cubicBezTo>
                    <a:cubicBezTo>
                      <a:pt x="10266" y="5030"/>
                      <a:pt x="10254" y="5008"/>
                      <a:pt x="10232" y="4986"/>
                    </a:cubicBezTo>
                    <a:lnTo>
                      <a:pt x="10211" y="4952"/>
                    </a:lnTo>
                    <a:lnTo>
                      <a:pt x="10145" y="4887"/>
                    </a:lnTo>
                    <a:cubicBezTo>
                      <a:pt x="10101" y="4854"/>
                      <a:pt x="10069" y="4832"/>
                      <a:pt x="10025" y="4810"/>
                    </a:cubicBezTo>
                    <a:cubicBezTo>
                      <a:pt x="9991" y="4788"/>
                      <a:pt x="9970" y="4777"/>
                      <a:pt x="9937" y="4767"/>
                    </a:cubicBezTo>
                    <a:cubicBezTo>
                      <a:pt x="9904" y="4745"/>
                      <a:pt x="9871" y="4733"/>
                      <a:pt x="9838" y="4723"/>
                    </a:cubicBezTo>
                    <a:cubicBezTo>
                      <a:pt x="9707" y="4668"/>
                      <a:pt x="9575" y="4613"/>
                      <a:pt x="9455" y="4558"/>
                    </a:cubicBezTo>
                    <a:lnTo>
                      <a:pt x="9356" y="4514"/>
                    </a:lnTo>
                    <a:lnTo>
                      <a:pt x="9126" y="4416"/>
                    </a:lnTo>
                    <a:cubicBezTo>
                      <a:pt x="9027" y="4350"/>
                      <a:pt x="8940" y="4285"/>
                      <a:pt x="8864" y="4219"/>
                    </a:cubicBezTo>
                    <a:lnTo>
                      <a:pt x="8820" y="4197"/>
                    </a:lnTo>
                    <a:cubicBezTo>
                      <a:pt x="8699" y="4098"/>
                      <a:pt x="8589" y="4010"/>
                      <a:pt x="8491" y="3912"/>
                    </a:cubicBezTo>
                    <a:cubicBezTo>
                      <a:pt x="8447" y="3868"/>
                      <a:pt x="8403" y="3824"/>
                      <a:pt x="8370" y="3781"/>
                    </a:cubicBezTo>
                    <a:cubicBezTo>
                      <a:pt x="8326" y="3747"/>
                      <a:pt x="8304" y="3704"/>
                      <a:pt x="8272" y="3660"/>
                    </a:cubicBezTo>
                    <a:cubicBezTo>
                      <a:pt x="8239" y="3605"/>
                      <a:pt x="8206" y="3540"/>
                      <a:pt x="8173" y="3484"/>
                    </a:cubicBezTo>
                    <a:lnTo>
                      <a:pt x="8151" y="3430"/>
                    </a:lnTo>
                    <a:cubicBezTo>
                      <a:pt x="8129" y="3386"/>
                      <a:pt x="8097" y="3342"/>
                      <a:pt x="8075" y="3299"/>
                    </a:cubicBezTo>
                    <a:cubicBezTo>
                      <a:pt x="8053" y="3265"/>
                      <a:pt x="8020" y="3233"/>
                      <a:pt x="7987" y="3189"/>
                    </a:cubicBezTo>
                    <a:cubicBezTo>
                      <a:pt x="7976" y="3178"/>
                      <a:pt x="7965" y="3156"/>
                      <a:pt x="7943" y="3145"/>
                    </a:cubicBezTo>
                    <a:lnTo>
                      <a:pt x="7910" y="3112"/>
                    </a:lnTo>
                    <a:lnTo>
                      <a:pt x="7878" y="3079"/>
                    </a:lnTo>
                    <a:cubicBezTo>
                      <a:pt x="7844" y="3046"/>
                      <a:pt x="7800" y="3014"/>
                      <a:pt x="7757" y="2992"/>
                    </a:cubicBezTo>
                    <a:cubicBezTo>
                      <a:pt x="7702" y="2948"/>
                      <a:pt x="7647" y="2915"/>
                      <a:pt x="7593" y="2882"/>
                    </a:cubicBezTo>
                    <a:lnTo>
                      <a:pt x="7527" y="2849"/>
                    </a:lnTo>
                    <a:lnTo>
                      <a:pt x="7428" y="2783"/>
                    </a:lnTo>
                    <a:cubicBezTo>
                      <a:pt x="7406" y="2751"/>
                      <a:pt x="7384" y="2729"/>
                      <a:pt x="7374" y="2718"/>
                    </a:cubicBezTo>
                    <a:cubicBezTo>
                      <a:pt x="7340" y="2641"/>
                      <a:pt x="7308" y="2576"/>
                      <a:pt x="7275" y="2498"/>
                    </a:cubicBezTo>
                    <a:cubicBezTo>
                      <a:pt x="7253" y="2422"/>
                      <a:pt x="7231" y="2335"/>
                      <a:pt x="7198" y="2247"/>
                    </a:cubicBezTo>
                    <a:cubicBezTo>
                      <a:pt x="7187" y="2181"/>
                      <a:pt x="7165" y="2126"/>
                      <a:pt x="7155" y="2060"/>
                    </a:cubicBezTo>
                    <a:cubicBezTo>
                      <a:pt x="7143" y="1994"/>
                      <a:pt x="7143" y="1929"/>
                      <a:pt x="7133" y="1863"/>
                    </a:cubicBezTo>
                    <a:lnTo>
                      <a:pt x="7133" y="1732"/>
                    </a:lnTo>
                    <a:cubicBezTo>
                      <a:pt x="7121" y="1688"/>
                      <a:pt x="7121" y="1633"/>
                      <a:pt x="7121" y="1578"/>
                    </a:cubicBezTo>
                    <a:cubicBezTo>
                      <a:pt x="7111" y="1502"/>
                      <a:pt x="7099" y="1436"/>
                      <a:pt x="7077" y="1359"/>
                    </a:cubicBezTo>
                    <a:cubicBezTo>
                      <a:pt x="7077" y="1327"/>
                      <a:pt x="7067" y="1293"/>
                      <a:pt x="7067" y="1261"/>
                    </a:cubicBezTo>
                    <a:cubicBezTo>
                      <a:pt x="7055" y="1228"/>
                      <a:pt x="7055" y="1195"/>
                      <a:pt x="7045" y="1162"/>
                    </a:cubicBezTo>
                    <a:cubicBezTo>
                      <a:pt x="7023" y="1030"/>
                      <a:pt x="6957" y="899"/>
                      <a:pt x="6870" y="789"/>
                    </a:cubicBezTo>
                    <a:cubicBezTo>
                      <a:pt x="6814" y="724"/>
                      <a:pt x="6760" y="669"/>
                      <a:pt x="6694" y="614"/>
                    </a:cubicBezTo>
                    <a:cubicBezTo>
                      <a:pt x="6639" y="560"/>
                      <a:pt x="6573" y="505"/>
                      <a:pt x="6508" y="461"/>
                    </a:cubicBezTo>
                    <a:cubicBezTo>
                      <a:pt x="6442" y="417"/>
                      <a:pt x="6388" y="373"/>
                      <a:pt x="6311" y="341"/>
                    </a:cubicBezTo>
                    <a:cubicBezTo>
                      <a:pt x="6245" y="297"/>
                      <a:pt x="6169" y="275"/>
                      <a:pt x="6091" y="242"/>
                    </a:cubicBezTo>
                    <a:cubicBezTo>
                      <a:pt x="6015" y="220"/>
                      <a:pt x="5928" y="198"/>
                      <a:pt x="5850" y="176"/>
                    </a:cubicBezTo>
                    <a:lnTo>
                      <a:pt x="5653" y="144"/>
                    </a:lnTo>
                    <a:cubicBezTo>
                      <a:pt x="5544" y="132"/>
                      <a:pt x="5434" y="122"/>
                      <a:pt x="5325" y="122"/>
                    </a:cubicBezTo>
                    <a:cubicBezTo>
                      <a:pt x="5299" y="118"/>
                      <a:pt x="5272" y="117"/>
                      <a:pt x="5245" y="117"/>
                    </a:cubicBezTo>
                    <a:cubicBezTo>
                      <a:pt x="5191" y="117"/>
                      <a:pt x="5135" y="122"/>
                      <a:pt x="5084" y="122"/>
                    </a:cubicBezTo>
                    <a:lnTo>
                      <a:pt x="4788" y="122"/>
                    </a:lnTo>
                    <a:cubicBezTo>
                      <a:pt x="4755" y="110"/>
                      <a:pt x="4722" y="110"/>
                      <a:pt x="4689" y="100"/>
                    </a:cubicBezTo>
                    <a:cubicBezTo>
                      <a:pt x="4667" y="100"/>
                      <a:pt x="4645" y="88"/>
                      <a:pt x="4623" y="88"/>
                    </a:cubicBezTo>
                    <a:cubicBezTo>
                      <a:pt x="4558" y="66"/>
                      <a:pt x="4492" y="56"/>
                      <a:pt x="4426" y="34"/>
                    </a:cubicBezTo>
                    <a:lnTo>
                      <a:pt x="4416" y="34"/>
                    </a:lnTo>
                    <a:cubicBezTo>
                      <a:pt x="4339" y="12"/>
                      <a:pt x="4284" y="12"/>
                      <a:pt x="42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3675324" y="2105779"/>
                <a:ext cx="1104434" cy="650155"/>
              </a:xfrm>
              <a:custGeom>
                <a:rect b="b" l="l" r="r" t="t"/>
                <a:pathLst>
                  <a:path extrusionOk="0" h="7133" w="12117">
                    <a:moveTo>
                      <a:pt x="2970" y="0"/>
                    </a:moveTo>
                    <a:cubicBezTo>
                      <a:pt x="2871" y="11"/>
                      <a:pt x="2805" y="22"/>
                      <a:pt x="2739" y="44"/>
                    </a:cubicBezTo>
                    <a:cubicBezTo>
                      <a:pt x="2652" y="66"/>
                      <a:pt x="2575" y="88"/>
                      <a:pt x="2488" y="110"/>
                    </a:cubicBezTo>
                    <a:cubicBezTo>
                      <a:pt x="2334" y="153"/>
                      <a:pt x="2169" y="209"/>
                      <a:pt x="2016" y="274"/>
                    </a:cubicBezTo>
                    <a:cubicBezTo>
                      <a:pt x="1863" y="329"/>
                      <a:pt x="1721" y="406"/>
                      <a:pt x="1578" y="493"/>
                    </a:cubicBezTo>
                    <a:cubicBezTo>
                      <a:pt x="1512" y="526"/>
                      <a:pt x="1446" y="581"/>
                      <a:pt x="1381" y="647"/>
                    </a:cubicBezTo>
                    <a:lnTo>
                      <a:pt x="1348" y="701"/>
                    </a:lnTo>
                    <a:lnTo>
                      <a:pt x="1304" y="745"/>
                    </a:lnTo>
                    <a:lnTo>
                      <a:pt x="1249" y="789"/>
                    </a:lnTo>
                    <a:lnTo>
                      <a:pt x="1217" y="822"/>
                    </a:lnTo>
                    <a:cubicBezTo>
                      <a:pt x="1151" y="876"/>
                      <a:pt x="1096" y="920"/>
                      <a:pt x="1030" y="964"/>
                    </a:cubicBezTo>
                    <a:lnTo>
                      <a:pt x="998" y="986"/>
                    </a:lnTo>
                    <a:cubicBezTo>
                      <a:pt x="954" y="1019"/>
                      <a:pt x="899" y="1052"/>
                      <a:pt x="855" y="1085"/>
                    </a:cubicBezTo>
                    <a:cubicBezTo>
                      <a:pt x="789" y="1129"/>
                      <a:pt x="735" y="1183"/>
                      <a:pt x="680" y="1238"/>
                    </a:cubicBezTo>
                    <a:cubicBezTo>
                      <a:pt x="625" y="1293"/>
                      <a:pt x="570" y="1348"/>
                      <a:pt x="516" y="1414"/>
                    </a:cubicBezTo>
                    <a:cubicBezTo>
                      <a:pt x="460" y="1468"/>
                      <a:pt x="417" y="1523"/>
                      <a:pt x="373" y="1578"/>
                    </a:cubicBezTo>
                    <a:cubicBezTo>
                      <a:pt x="319" y="1643"/>
                      <a:pt x="275" y="1709"/>
                      <a:pt x="241" y="1786"/>
                    </a:cubicBezTo>
                    <a:cubicBezTo>
                      <a:pt x="165" y="1906"/>
                      <a:pt x="110" y="2049"/>
                      <a:pt x="66" y="2202"/>
                    </a:cubicBezTo>
                    <a:cubicBezTo>
                      <a:pt x="44" y="2279"/>
                      <a:pt x="22" y="2344"/>
                      <a:pt x="12" y="2422"/>
                    </a:cubicBezTo>
                    <a:lnTo>
                      <a:pt x="12" y="2520"/>
                    </a:lnTo>
                    <a:cubicBezTo>
                      <a:pt x="0" y="2564"/>
                      <a:pt x="0" y="2607"/>
                      <a:pt x="12" y="2651"/>
                    </a:cubicBezTo>
                    <a:cubicBezTo>
                      <a:pt x="12" y="2695"/>
                      <a:pt x="12" y="2728"/>
                      <a:pt x="22" y="2761"/>
                    </a:cubicBezTo>
                    <a:cubicBezTo>
                      <a:pt x="34" y="2794"/>
                      <a:pt x="34" y="2838"/>
                      <a:pt x="44" y="2870"/>
                    </a:cubicBezTo>
                    <a:cubicBezTo>
                      <a:pt x="56" y="2914"/>
                      <a:pt x="66" y="2947"/>
                      <a:pt x="77" y="2980"/>
                    </a:cubicBezTo>
                    <a:lnTo>
                      <a:pt x="99" y="3046"/>
                    </a:lnTo>
                    <a:lnTo>
                      <a:pt x="165" y="3177"/>
                    </a:lnTo>
                    <a:cubicBezTo>
                      <a:pt x="176" y="3199"/>
                      <a:pt x="198" y="3221"/>
                      <a:pt x="219" y="3243"/>
                    </a:cubicBezTo>
                    <a:lnTo>
                      <a:pt x="263" y="3287"/>
                    </a:lnTo>
                    <a:cubicBezTo>
                      <a:pt x="275" y="3309"/>
                      <a:pt x="297" y="3320"/>
                      <a:pt x="319" y="3342"/>
                    </a:cubicBezTo>
                    <a:cubicBezTo>
                      <a:pt x="362" y="3374"/>
                      <a:pt x="406" y="3396"/>
                      <a:pt x="450" y="3418"/>
                    </a:cubicBezTo>
                    <a:cubicBezTo>
                      <a:pt x="548" y="3473"/>
                      <a:pt x="625" y="3495"/>
                      <a:pt x="713" y="3528"/>
                    </a:cubicBezTo>
                    <a:cubicBezTo>
                      <a:pt x="767" y="3550"/>
                      <a:pt x="833" y="3571"/>
                      <a:pt x="899" y="3583"/>
                    </a:cubicBezTo>
                    <a:lnTo>
                      <a:pt x="932" y="3593"/>
                    </a:lnTo>
                    <a:cubicBezTo>
                      <a:pt x="998" y="3615"/>
                      <a:pt x="1052" y="3627"/>
                      <a:pt x="1118" y="3637"/>
                    </a:cubicBezTo>
                    <a:lnTo>
                      <a:pt x="1151" y="3649"/>
                    </a:lnTo>
                    <a:cubicBezTo>
                      <a:pt x="1293" y="3681"/>
                      <a:pt x="1425" y="3703"/>
                      <a:pt x="1567" y="3725"/>
                    </a:cubicBezTo>
                    <a:cubicBezTo>
                      <a:pt x="1699" y="3747"/>
                      <a:pt x="1841" y="3758"/>
                      <a:pt x="1994" y="3769"/>
                    </a:cubicBezTo>
                    <a:lnTo>
                      <a:pt x="2805" y="3769"/>
                    </a:lnTo>
                    <a:cubicBezTo>
                      <a:pt x="2882" y="3780"/>
                      <a:pt x="2980" y="3791"/>
                      <a:pt x="3079" y="3802"/>
                    </a:cubicBezTo>
                    <a:cubicBezTo>
                      <a:pt x="3134" y="3802"/>
                      <a:pt x="3199" y="3812"/>
                      <a:pt x="3254" y="3824"/>
                    </a:cubicBezTo>
                    <a:lnTo>
                      <a:pt x="3298" y="3834"/>
                    </a:lnTo>
                    <a:cubicBezTo>
                      <a:pt x="3353" y="3846"/>
                      <a:pt x="3408" y="3856"/>
                      <a:pt x="3452" y="3878"/>
                    </a:cubicBezTo>
                    <a:cubicBezTo>
                      <a:pt x="3474" y="3878"/>
                      <a:pt x="3495" y="3890"/>
                      <a:pt x="3506" y="3900"/>
                    </a:cubicBezTo>
                    <a:cubicBezTo>
                      <a:pt x="3550" y="3911"/>
                      <a:pt x="3583" y="3933"/>
                      <a:pt x="3627" y="3966"/>
                    </a:cubicBezTo>
                    <a:cubicBezTo>
                      <a:pt x="3627" y="3966"/>
                      <a:pt x="3649" y="3977"/>
                      <a:pt x="3671" y="4010"/>
                    </a:cubicBezTo>
                    <a:lnTo>
                      <a:pt x="3715" y="4075"/>
                    </a:lnTo>
                    <a:cubicBezTo>
                      <a:pt x="3715" y="4075"/>
                      <a:pt x="3725" y="4087"/>
                      <a:pt x="3725" y="4097"/>
                    </a:cubicBezTo>
                    <a:lnTo>
                      <a:pt x="3737" y="4109"/>
                    </a:lnTo>
                    <a:cubicBezTo>
                      <a:pt x="3758" y="4163"/>
                      <a:pt x="3780" y="4196"/>
                      <a:pt x="3791" y="4240"/>
                    </a:cubicBezTo>
                    <a:cubicBezTo>
                      <a:pt x="3802" y="4273"/>
                      <a:pt x="3813" y="4316"/>
                      <a:pt x="3824" y="4350"/>
                    </a:cubicBezTo>
                    <a:cubicBezTo>
                      <a:pt x="3824" y="4394"/>
                      <a:pt x="3835" y="4437"/>
                      <a:pt x="3835" y="4481"/>
                    </a:cubicBezTo>
                    <a:lnTo>
                      <a:pt x="3835" y="4535"/>
                    </a:lnTo>
                    <a:cubicBezTo>
                      <a:pt x="3835" y="4591"/>
                      <a:pt x="3846" y="4623"/>
                      <a:pt x="3857" y="4667"/>
                    </a:cubicBezTo>
                    <a:lnTo>
                      <a:pt x="3890" y="4733"/>
                    </a:lnTo>
                    <a:cubicBezTo>
                      <a:pt x="3900" y="4744"/>
                      <a:pt x="3912" y="4766"/>
                      <a:pt x="3934" y="4788"/>
                    </a:cubicBezTo>
                    <a:cubicBezTo>
                      <a:pt x="3944" y="4798"/>
                      <a:pt x="3966" y="4820"/>
                      <a:pt x="3988" y="4832"/>
                    </a:cubicBezTo>
                    <a:lnTo>
                      <a:pt x="4054" y="4864"/>
                    </a:lnTo>
                    <a:cubicBezTo>
                      <a:pt x="4087" y="4886"/>
                      <a:pt x="4141" y="4897"/>
                      <a:pt x="4185" y="4897"/>
                    </a:cubicBezTo>
                    <a:cubicBezTo>
                      <a:pt x="4229" y="4908"/>
                      <a:pt x="4284" y="4919"/>
                      <a:pt x="4339" y="4919"/>
                    </a:cubicBezTo>
                    <a:cubicBezTo>
                      <a:pt x="4448" y="4930"/>
                      <a:pt x="4547" y="4930"/>
                      <a:pt x="4645" y="4930"/>
                    </a:cubicBezTo>
                    <a:cubicBezTo>
                      <a:pt x="4744" y="4930"/>
                      <a:pt x="4854" y="4941"/>
                      <a:pt x="4952" y="4941"/>
                    </a:cubicBezTo>
                    <a:cubicBezTo>
                      <a:pt x="4963" y="4941"/>
                      <a:pt x="4985" y="4941"/>
                      <a:pt x="4996" y="4952"/>
                    </a:cubicBezTo>
                    <a:cubicBezTo>
                      <a:pt x="5029" y="4952"/>
                      <a:pt x="5051" y="4952"/>
                      <a:pt x="5073" y="4963"/>
                    </a:cubicBezTo>
                    <a:lnTo>
                      <a:pt x="5105" y="4963"/>
                    </a:lnTo>
                    <a:cubicBezTo>
                      <a:pt x="5105" y="4968"/>
                      <a:pt x="5108" y="4971"/>
                      <a:pt x="5111" y="4971"/>
                    </a:cubicBezTo>
                    <a:cubicBezTo>
                      <a:pt x="5114" y="4971"/>
                      <a:pt x="5117" y="4968"/>
                      <a:pt x="5117" y="4963"/>
                    </a:cubicBezTo>
                    <a:lnTo>
                      <a:pt x="5161" y="4985"/>
                    </a:lnTo>
                    <a:lnTo>
                      <a:pt x="5149" y="4985"/>
                    </a:lnTo>
                    <a:lnTo>
                      <a:pt x="5183" y="5018"/>
                    </a:lnTo>
                    <a:lnTo>
                      <a:pt x="5183" y="5051"/>
                    </a:lnTo>
                    <a:cubicBezTo>
                      <a:pt x="5183" y="5083"/>
                      <a:pt x="5171" y="5095"/>
                      <a:pt x="5171" y="5117"/>
                    </a:cubicBezTo>
                    <a:cubicBezTo>
                      <a:pt x="5171" y="5127"/>
                      <a:pt x="5161" y="5138"/>
                      <a:pt x="5161" y="5149"/>
                    </a:cubicBezTo>
                    <a:cubicBezTo>
                      <a:pt x="5149" y="5171"/>
                      <a:pt x="5139" y="5182"/>
                      <a:pt x="5127" y="5204"/>
                    </a:cubicBezTo>
                    <a:lnTo>
                      <a:pt x="5117" y="5237"/>
                    </a:lnTo>
                    <a:lnTo>
                      <a:pt x="5095" y="5259"/>
                    </a:lnTo>
                    <a:lnTo>
                      <a:pt x="5073" y="5302"/>
                    </a:lnTo>
                    <a:lnTo>
                      <a:pt x="5051" y="5346"/>
                    </a:lnTo>
                    <a:lnTo>
                      <a:pt x="5018" y="5390"/>
                    </a:lnTo>
                    <a:cubicBezTo>
                      <a:pt x="4985" y="5445"/>
                      <a:pt x="4963" y="5489"/>
                      <a:pt x="4930" y="5543"/>
                    </a:cubicBezTo>
                    <a:cubicBezTo>
                      <a:pt x="4920" y="5577"/>
                      <a:pt x="4898" y="5609"/>
                      <a:pt x="4886" y="5653"/>
                    </a:cubicBezTo>
                    <a:cubicBezTo>
                      <a:pt x="4854" y="5719"/>
                      <a:pt x="4832" y="5784"/>
                      <a:pt x="4821" y="5872"/>
                    </a:cubicBezTo>
                    <a:cubicBezTo>
                      <a:pt x="4821" y="5905"/>
                      <a:pt x="4810" y="5949"/>
                      <a:pt x="4810" y="5982"/>
                    </a:cubicBezTo>
                    <a:lnTo>
                      <a:pt x="4810" y="6081"/>
                    </a:lnTo>
                    <a:cubicBezTo>
                      <a:pt x="4821" y="6124"/>
                      <a:pt x="4832" y="6157"/>
                      <a:pt x="4843" y="6201"/>
                    </a:cubicBezTo>
                    <a:cubicBezTo>
                      <a:pt x="4864" y="6278"/>
                      <a:pt x="4908" y="6332"/>
                      <a:pt x="4952" y="6376"/>
                    </a:cubicBezTo>
                    <a:cubicBezTo>
                      <a:pt x="4974" y="6398"/>
                      <a:pt x="5007" y="6409"/>
                      <a:pt x="5040" y="6431"/>
                    </a:cubicBezTo>
                    <a:cubicBezTo>
                      <a:pt x="5073" y="6464"/>
                      <a:pt x="5117" y="6486"/>
                      <a:pt x="5161" y="6507"/>
                    </a:cubicBezTo>
                    <a:cubicBezTo>
                      <a:pt x="5215" y="6529"/>
                      <a:pt x="5281" y="6563"/>
                      <a:pt x="5346" y="6585"/>
                    </a:cubicBezTo>
                    <a:cubicBezTo>
                      <a:pt x="5522" y="6661"/>
                      <a:pt x="5675" y="6716"/>
                      <a:pt x="5840" y="6770"/>
                    </a:cubicBezTo>
                    <a:lnTo>
                      <a:pt x="6103" y="6836"/>
                    </a:lnTo>
                    <a:cubicBezTo>
                      <a:pt x="6344" y="6891"/>
                      <a:pt x="6595" y="6913"/>
                      <a:pt x="6782" y="6924"/>
                    </a:cubicBezTo>
                    <a:lnTo>
                      <a:pt x="6880" y="6924"/>
                    </a:lnTo>
                    <a:cubicBezTo>
                      <a:pt x="6935" y="6924"/>
                      <a:pt x="6968" y="6924"/>
                      <a:pt x="7001" y="6913"/>
                    </a:cubicBezTo>
                    <a:lnTo>
                      <a:pt x="7045" y="6913"/>
                    </a:lnTo>
                    <a:lnTo>
                      <a:pt x="7099" y="6902"/>
                    </a:lnTo>
                    <a:cubicBezTo>
                      <a:pt x="7133" y="6891"/>
                      <a:pt x="7155" y="6880"/>
                      <a:pt x="7187" y="6869"/>
                    </a:cubicBezTo>
                    <a:lnTo>
                      <a:pt x="7242" y="6836"/>
                    </a:lnTo>
                    <a:cubicBezTo>
                      <a:pt x="7253" y="6826"/>
                      <a:pt x="7275" y="6814"/>
                      <a:pt x="7286" y="6804"/>
                    </a:cubicBezTo>
                    <a:lnTo>
                      <a:pt x="7362" y="6727"/>
                    </a:lnTo>
                    <a:lnTo>
                      <a:pt x="7396" y="6694"/>
                    </a:lnTo>
                    <a:lnTo>
                      <a:pt x="7472" y="6595"/>
                    </a:lnTo>
                    <a:lnTo>
                      <a:pt x="7538" y="6507"/>
                    </a:lnTo>
                    <a:cubicBezTo>
                      <a:pt x="7559" y="6475"/>
                      <a:pt x="7581" y="6442"/>
                      <a:pt x="7615" y="6420"/>
                    </a:cubicBezTo>
                    <a:cubicBezTo>
                      <a:pt x="7647" y="6387"/>
                      <a:pt x="7680" y="6354"/>
                      <a:pt x="7702" y="6322"/>
                    </a:cubicBezTo>
                    <a:cubicBezTo>
                      <a:pt x="7757" y="6278"/>
                      <a:pt x="7790" y="6256"/>
                      <a:pt x="7822" y="6245"/>
                    </a:cubicBezTo>
                    <a:cubicBezTo>
                      <a:pt x="7844" y="6234"/>
                      <a:pt x="7866" y="6223"/>
                      <a:pt x="7888" y="6223"/>
                    </a:cubicBezTo>
                    <a:cubicBezTo>
                      <a:pt x="7921" y="6212"/>
                      <a:pt x="7943" y="6212"/>
                      <a:pt x="7965" y="6212"/>
                    </a:cubicBezTo>
                    <a:cubicBezTo>
                      <a:pt x="7998" y="6212"/>
                      <a:pt x="8020" y="6212"/>
                      <a:pt x="8053" y="6223"/>
                    </a:cubicBezTo>
                    <a:lnTo>
                      <a:pt x="8063" y="6223"/>
                    </a:lnTo>
                    <a:cubicBezTo>
                      <a:pt x="8107" y="6234"/>
                      <a:pt x="8129" y="6245"/>
                      <a:pt x="8151" y="6245"/>
                    </a:cubicBezTo>
                    <a:cubicBezTo>
                      <a:pt x="8228" y="6278"/>
                      <a:pt x="8304" y="6310"/>
                      <a:pt x="8381" y="6365"/>
                    </a:cubicBezTo>
                    <a:cubicBezTo>
                      <a:pt x="8425" y="6398"/>
                      <a:pt x="8469" y="6431"/>
                      <a:pt x="8502" y="6464"/>
                    </a:cubicBezTo>
                    <a:cubicBezTo>
                      <a:pt x="8545" y="6497"/>
                      <a:pt x="8579" y="6529"/>
                      <a:pt x="8601" y="6563"/>
                    </a:cubicBezTo>
                    <a:lnTo>
                      <a:pt x="8677" y="6628"/>
                    </a:lnTo>
                    <a:lnTo>
                      <a:pt x="8721" y="6683"/>
                    </a:lnTo>
                    <a:cubicBezTo>
                      <a:pt x="8754" y="6716"/>
                      <a:pt x="8798" y="6748"/>
                      <a:pt x="8830" y="6782"/>
                    </a:cubicBezTo>
                    <a:cubicBezTo>
                      <a:pt x="8864" y="6814"/>
                      <a:pt x="8896" y="6836"/>
                      <a:pt x="8929" y="6858"/>
                    </a:cubicBezTo>
                    <a:cubicBezTo>
                      <a:pt x="8962" y="6891"/>
                      <a:pt x="9005" y="6913"/>
                      <a:pt x="9049" y="6935"/>
                    </a:cubicBezTo>
                    <a:cubicBezTo>
                      <a:pt x="9137" y="6989"/>
                      <a:pt x="9236" y="7033"/>
                      <a:pt x="9324" y="7055"/>
                    </a:cubicBezTo>
                    <a:cubicBezTo>
                      <a:pt x="9378" y="7077"/>
                      <a:pt x="9444" y="7099"/>
                      <a:pt x="9499" y="7110"/>
                    </a:cubicBezTo>
                    <a:cubicBezTo>
                      <a:pt x="9531" y="7110"/>
                      <a:pt x="9565" y="7121"/>
                      <a:pt x="9608" y="7121"/>
                    </a:cubicBezTo>
                    <a:cubicBezTo>
                      <a:pt x="9641" y="7121"/>
                      <a:pt x="9685" y="7132"/>
                      <a:pt x="9718" y="7132"/>
                    </a:cubicBezTo>
                    <a:cubicBezTo>
                      <a:pt x="9762" y="7132"/>
                      <a:pt x="9794" y="7121"/>
                      <a:pt x="9838" y="7121"/>
                    </a:cubicBezTo>
                    <a:cubicBezTo>
                      <a:pt x="9937" y="7099"/>
                      <a:pt x="10013" y="7077"/>
                      <a:pt x="10079" y="7033"/>
                    </a:cubicBezTo>
                    <a:cubicBezTo>
                      <a:pt x="10123" y="7023"/>
                      <a:pt x="10156" y="7001"/>
                      <a:pt x="10189" y="6979"/>
                    </a:cubicBezTo>
                    <a:lnTo>
                      <a:pt x="10244" y="6924"/>
                    </a:lnTo>
                    <a:cubicBezTo>
                      <a:pt x="10276" y="6902"/>
                      <a:pt x="10298" y="6869"/>
                      <a:pt x="10320" y="6836"/>
                    </a:cubicBezTo>
                    <a:lnTo>
                      <a:pt x="10342" y="6804"/>
                    </a:lnTo>
                    <a:lnTo>
                      <a:pt x="10364" y="6770"/>
                    </a:lnTo>
                    <a:cubicBezTo>
                      <a:pt x="10386" y="6748"/>
                      <a:pt x="10397" y="6727"/>
                      <a:pt x="10397" y="6705"/>
                    </a:cubicBezTo>
                    <a:lnTo>
                      <a:pt x="10441" y="6617"/>
                    </a:lnTo>
                    <a:cubicBezTo>
                      <a:pt x="10463" y="6551"/>
                      <a:pt x="10485" y="6497"/>
                      <a:pt x="10495" y="6431"/>
                    </a:cubicBezTo>
                    <a:lnTo>
                      <a:pt x="10529" y="6344"/>
                    </a:lnTo>
                    <a:cubicBezTo>
                      <a:pt x="10539" y="6310"/>
                      <a:pt x="10551" y="6288"/>
                      <a:pt x="10551" y="6278"/>
                    </a:cubicBezTo>
                    <a:cubicBezTo>
                      <a:pt x="10573" y="6234"/>
                      <a:pt x="10583" y="6201"/>
                      <a:pt x="10605" y="6168"/>
                    </a:cubicBezTo>
                    <a:cubicBezTo>
                      <a:pt x="10616" y="6146"/>
                      <a:pt x="10638" y="6124"/>
                      <a:pt x="10649" y="6113"/>
                    </a:cubicBezTo>
                    <a:cubicBezTo>
                      <a:pt x="10671" y="6103"/>
                      <a:pt x="10693" y="6081"/>
                      <a:pt x="10714" y="6069"/>
                    </a:cubicBezTo>
                    <a:cubicBezTo>
                      <a:pt x="10726" y="6069"/>
                      <a:pt x="10748" y="6059"/>
                      <a:pt x="10770" y="6047"/>
                    </a:cubicBezTo>
                    <a:cubicBezTo>
                      <a:pt x="10792" y="6037"/>
                      <a:pt x="10814" y="6025"/>
                      <a:pt x="10835" y="6025"/>
                    </a:cubicBezTo>
                    <a:cubicBezTo>
                      <a:pt x="10863" y="6020"/>
                      <a:pt x="10885" y="6018"/>
                      <a:pt x="10904" y="6018"/>
                    </a:cubicBezTo>
                    <a:cubicBezTo>
                      <a:pt x="10923" y="6018"/>
                      <a:pt x="10939" y="6020"/>
                      <a:pt x="10956" y="6025"/>
                    </a:cubicBezTo>
                    <a:lnTo>
                      <a:pt x="10989" y="6015"/>
                    </a:lnTo>
                    <a:lnTo>
                      <a:pt x="10989" y="6025"/>
                    </a:lnTo>
                    <a:cubicBezTo>
                      <a:pt x="11055" y="6025"/>
                      <a:pt x="11098" y="6037"/>
                      <a:pt x="11131" y="6047"/>
                    </a:cubicBezTo>
                    <a:lnTo>
                      <a:pt x="11142" y="6047"/>
                    </a:lnTo>
                    <a:cubicBezTo>
                      <a:pt x="11208" y="6059"/>
                      <a:pt x="11252" y="6069"/>
                      <a:pt x="11296" y="6091"/>
                    </a:cubicBezTo>
                    <a:cubicBezTo>
                      <a:pt x="11339" y="6103"/>
                      <a:pt x="11383" y="6113"/>
                      <a:pt x="11416" y="6113"/>
                    </a:cubicBezTo>
                    <a:cubicBezTo>
                      <a:pt x="11471" y="6124"/>
                      <a:pt x="11515" y="6135"/>
                      <a:pt x="11569" y="6135"/>
                    </a:cubicBezTo>
                    <a:lnTo>
                      <a:pt x="11646" y="6135"/>
                    </a:lnTo>
                    <a:cubicBezTo>
                      <a:pt x="11679" y="6135"/>
                      <a:pt x="11712" y="6124"/>
                      <a:pt x="11744" y="6113"/>
                    </a:cubicBezTo>
                    <a:cubicBezTo>
                      <a:pt x="11778" y="6103"/>
                      <a:pt x="11810" y="6081"/>
                      <a:pt x="11843" y="6059"/>
                    </a:cubicBezTo>
                    <a:cubicBezTo>
                      <a:pt x="11876" y="6047"/>
                      <a:pt x="11898" y="6025"/>
                      <a:pt x="11920" y="6003"/>
                    </a:cubicBezTo>
                    <a:cubicBezTo>
                      <a:pt x="11953" y="5982"/>
                      <a:pt x="11963" y="5960"/>
                      <a:pt x="11985" y="5927"/>
                    </a:cubicBezTo>
                    <a:cubicBezTo>
                      <a:pt x="11997" y="5905"/>
                      <a:pt x="12007" y="5883"/>
                      <a:pt x="12029" y="5862"/>
                    </a:cubicBezTo>
                    <a:lnTo>
                      <a:pt x="12040" y="5828"/>
                    </a:lnTo>
                    <a:cubicBezTo>
                      <a:pt x="12073" y="5774"/>
                      <a:pt x="12095" y="5741"/>
                      <a:pt x="12106" y="5686"/>
                    </a:cubicBezTo>
                    <a:cubicBezTo>
                      <a:pt x="12106" y="5664"/>
                      <a:pt x="12117" y="5620"/>
                      <a:pt x="12117" y="5577"/>
                    </a:cubicBezTo>
                    <a:lnTo>
                      <a:pt x="12117" y="5543"/>
                    </a:lnTo>
                    <a:cubicBezTo>
                      <a:pt x="12117" y="5521"/>
                      <a:pt x="12106" y="5500"/>
                      <a:pt x="12095" y="5478"/>
                    </a:cubicBezTo>
                    <a:lnTo>
                      <a:pt x="12029" y="5412"/>
                    </a:lnTo>
                    <a:cubicBezTo>
                      <a:pt x="12040" y="5390"/>
                      <a:pt x="12029" y="5368"/>
                      <a:pt x="12019" y="5358"/>
                    </a:cubicBezTo>
                    <a:cubicBezTo>
                      <a:pt x="11865" y="5105"/>
                      <a:pt x="11700" y="4854"/>
                      <a:pt x="11537" y="4623"/>
                    </a:cubicBezTo>
                    <a:cubicBezTo>
                      <a:pt x="11372" y="4394"/>
                      <a:pt x="11175" y="4153"/>
                      <a:pt x="10977" y="3911"/>
                    </a:cubicBezTo>
                    <a:cubicBezTo>
                      <a:pt x="10638" y="3517"/>
                      <a:pt x="10254" y="3123"/>
                      <a:pt x="9828" y="2739"/>
                    </a:cubicBezTo>
                    <a:cubicBezTo>
                      <a:pt x="9005" y="2016"/>
                      <a:pt x="8063" y="1424"/>
                      <a:pt x="7034" y="964"/>
                    </a:cubicBezTo>
                    <a:cubicBezTo>
                      <a:pt x="6760" y="844"/>
                      <a:pt x="6497" y="735"/>
                      <a:pt x="6234" y="647"/>
                    </a:cubicBezTo>
                    <a:cubicBezTo>
                      <a:pt x="5971" y="548"/>
                      <a:pt x="5697" y="472"/>
                      <a:pt x="5434" y="394"/>
                    </a:cubicBezTo>
                    <a:cubicBezTo>
                      <a:pt x="5204" y="329"/>
                      <a:pt x="5007" y="285"/>
                      <a:pt x="4799" y="241"/>
                    </a:cubicBezTo>
                    <a:cubicBezTo>
                      <a:pt x="4722" y="219"/>
                      <a:pt x="4645" y="209"/>
                      <a:pt x="4558" y="197"/>
                    </a:cubicBezTo>
                    <a:lnTo>
                      <a:pt x="4394" y="165"/>
                    </a:lnTo>
                    <a:lnTo>
                      <a:pt x="4339" y="153"/>
                    </a:lnTo>
                    <a:cubicBezTo>
                      <a:pt x="4131" y="121"/>
                      <a:pt x="3922" y="99"/>
                      <a:pt x="3725" y="77"/>
                    </a:cubicBezTo>
                    <a:cubicBezTo>
                      <a:pt x="3681" y="66"/>
                      <a:pt x="3671" y="66"/>
                      <a:pt x="3659" y="66"/>
                    </a:cubicBezTo>
                    <a:lnTo>
                      <a:pt x="3605" y="55"/>
                    </a:lnTo>
                    <a:lnTo>
                      <a:pt x="3506" y="55"/>
                    </a:lnTo>
                    <a:cubicBezTo>
                      <a:pt x="3506" y="55"/>
                      <a:pt x="3492" y="50"/>
                      <a:pt x="3482" y="50"/>
                    </a:cubicBezTo>
                    <a:cubicBezTo>
                      <a:pt x="3477" y="50"/>
                      <a:pt x="3474" y="51"/>
                      <a:pt x="3474" y="55"/>
                    </a:cubicBezTo>
                    <a:cubicBezTo>
                      <a:pt x="3309" y="33"/>
                      <a:pt x="3155" y="22"/>
                      <a:pt x="3002" y="22"/>
                    </a:cubicBezTo>
                    <a:cubicBezTo>
                      <a:pt x="2992" y="11"/>
                      <a:pt x="2980" y="0"/>
                      <a:pt x="29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3918962" y="2903139"/>
                <a:ext cx="997701" cy="1151558"/>
              </a:xfrm>
              <a:custGeom>
                <a:rect b="b" l="l" r="r" t="t"/>
                <a:pathLst>
                  <a:path extrusionOk="0" h="12634" w="10946">
                    <a:moveTo>
                      <a:pt x="8297" y="1"/>
                    </a:moveTo>
                    <a:cubicBezTo>
                      <a:pt x="8241" y="1"/>
                      <a:pt x="8188" y="6"/>
                      <a:pt x="8129" y="6"/>
                    </a:cubicBezTo>
                    <a:cubicBezTo>
                      <a:pt x="8063" y="16"/>
                      <a:pt x="7987" y="38"/>
                      <a:pt x="7910" y="60"/>
                    </a:cubicBezTo>
                    <a:cubicBezTo>
                      <a:pt x="7888" y="71"/>
                      <a:pt x="7878" y="71"/>
                      <a:pt x="7856" y="82"/>
                    </a:cubicBezTo>
                    <a:cubicBezTo>
                      <a:pt x="7812" y="104"/>
                      <a:pt x="7779" y="115"/>
                      <a:pt x="7757" y="126"/>
                    </a:cubicBezTo>
                    <a:cubicBezTo>
                      <a:pt x="7658" y="181"/>
                      <a:pt x="7571" y="247"/>
                      <a:pt x="7494" y="323"/>
                    </a:cubicBezTo>
                    <a:cubicBezTo>
                      <a:pt x="7461" y="356"/>
                      <a:pt x="7428" y="389"/>
                      <a:pt x="7406" y="422"/>
                    </a:cubicBezTo>
                    <a:cubicBezTo>
                      <a:pt x="7362" y="466"/>
                      <a:pt x="7340" y="498"/>
                      <a:pt x="7318" y="520"/>
                    </a:cubicBezTo>
                    <a:cubicBezTo>
                      <a:pt x="7308" y="532"/>
                      <a:pt x="7297" y="532"/>
                      <a:pt x="7286" y="542"/>
                    </a:cubicBezTo>
                    <a:lnTo>
                      <a:pt x="7253" y="553"/>
                    </a:lnTo>
                    <a:cubicBezTo>
                      <a:pt x="7143" y="553"/>
                      <a:pt x="7045" y="553"/>
                      <a:pt x="6946" y="542"/>
                    </a:cubicBezTo>
                    <a:lnTo>
                      <a:pt x="6858" y="532"/>
                    </a:lnTo>
                    <a:lnTo>
                      <a:pt x="6782" y="532"/>
                    </a:lnTo>
                    <a:cubicBezTo>
                      <a:pt x="6749" y="520"/>
                      <a:pt x="6716" y="520"/>
                      <a:pt x="6683" y="510"/>
                    </a:cubicBezTo>
                    <a:lnTo>
                      <a:pt x="6595" y="498"/>
                    </a:lnTo>
                    <a:cubicBezTo>
                      <a:pt x="6480" y="490"/>
                      <a:pt x="6378" y="474"/>
                      <a:pt x="6279" y="474"/>
                    </a:cubicBezTo>
                    <a:cubicBezTo>
                      <a:pt x="6257" y="474"/>
                      <a:pt x="6235" y="474"/>
                      <a:pt x="6212" y="476"/>
                    </a:cubicBezTo>
                    <a:cubicBezTo>
                      <a:pt x="6026" y="488"/>
                      <a:pt x="5829" y="542"/>
                      <a:pt x="5643" y="586"/>
                    </a:cubicBezTo>
                    <a:cubicBezTo>
                      <a:pt x="5577" y="597"/>
                      <a:pt x="5500" y="619"/>
                      <a:pt x="5424" y="630"/>
                    </a:cubicBezTo>
                    <a:lnTo>
                      <a:pt x="5412" y="630"/>
                    </a:lnTo>
                    <a:lnTo>
                      <a:pt x="5412" y="641"/>
                    </a:lnTo>
                    <a:lnTo>
                      <a:pt x="5402" y="641"/>
                    </a:lnTo>
                    <a:cubicBezTo>
                      <a:pt x="5358" y="652"/>
                      <a:pt x="5292" y="652"/>
                      <a:pt x="5226" y="663"/>
                    </a:cubicBezTo>
                    <a:cubicBezTo>
                      <a:pt x="5161" y="673"/>
                      <a:pt x="5095" y="685"/>
                      <a:pt x="5040" y="685"/>
                    </a:cubicBezTo>
                    <a:cubicBezTo>
                      <a:pt x="4964" y="695"/>
                      <a:pt x="4886" y="695"/>
                      <a:pt x="4821" y="695"/>
                    </a:cubicBezTo>
                    <a:lnTo>
                      <a:pt x="4623" y="695"/>
                    </a:lnTo>
                    <a:cubicBezTo>
                      <a:pt x="4536" y="685"/>
                      <a:pt x="4438" y="673"/>
                      <a:pt x="4328" y="663"/>
                    </a:cubicBezTo>
                    <a:cubicBezTo>
                      <a:pt x="4219" y="652"/>
                      <a:pt x="4120" y="652"/>
                      <a:pt x="4021" y="652"/>
                    </a:cubicBezTo>
                    <a:lnTo>
                      <a:pt x="3879" y="652"/>
                    </a:lnTo>
                    <a:cubicBezTo>
                      <a:pt x="3813" y="663"/>
                      <a:pt x="3758" y="663"/>
                      <a:pt x="3703" y="673"/>
                    </a:cubicBezTo>
                    <a:cubicBezTo>
                      <a:pt x="3605" y="685"/>
                      <a:pt x="3496" y="707"/>
                      <a:pt x="3397" y="729"/>
                    </a:cubicBezTo>
                    <a:cubicBezTo>
                      <a:pt x="3320" y="739"/>
                      <a:pt x="3243" y="761"/>
                      <a:pt x="3177" y="773"/>
                    </a:cubicBezTo>
                    <a:lnTo>
                      <a:pt x="3101" y="794"/>
                    </a:lnTo>
                    <a:cubicBezTo>
                      <a:pt x="3046" y="805"/>
                      <a:pt x="2980" y="816"/>
                      <a:pt x="2926" y="838"/>
                    </a:cubicBezTo>
                    <a:cubicBezTo>
                      <a:pt x="2882" y="849"/>
                      <a:pt x="2838" y="871"/>
                      <a:pt x="2794" y="893"/>
                    </a:cubicBezTo>
                    <a:cubicBezTo>
                      <a:pt x="2739" y="926"/>
                      <a:pt x="2707" y="958"/>
                      <a:pt x="2663" y="992"/>
                    </a:cubicBezTo>
                    <a:cubicBezTo>
                      <a:pt x="2641" y="1024"/>
                      <a:pt x="2619" y="1046"/>
                      <a:pt x="2597" y="1068"/>
                    </a:cubicBezTo>
                    <a:cubicBezTo>
                      <a:pt x="2575" y="1090"/>
                      <a:pt x="2553" y="1123"/>
                      <a:pt x="2531" y="1145"/>
                    </a:cubicBezTo>
                    <a:cubicBezTo>
                      <a:pt x="2498" y="1189"/>
                      <a:pt x="2466" y="1243"/>
                      <a:pt x="2444" y="1287"/>
                    </a:cubicBezTo>
                    <a:cubicBezTo>
                      <a:pt x="2400" y="1353"/>
                      <a:pt x="2378" y="1430"/>
                      <a:pt x="2367" y="1496"/>
                    </a:cubicBezTo>
                    <a:cubicBezTo>
                      <a:pt x="2334" y="1572"/>
                      <a:pt x="2323" y="1638"/>
                      <a:pt x="2301" y="1703"/>
                    </a:cubicBezTo>
                    <a:cubicBezTo>
                      <a:pt x="2290" y="1747"/>
                      <a:pt x="2290" y="1791"/>
                      <a:pt x="2279" y="1824"/>
                    </a:cubicBezTo>
                    <a:lnTo>
                      <a:pt x="2235" y="1912"/>
                    </a:lnTo>
                    <a:lnTo>
                      <a:pt x="2213" y="1944"/>
                    </a:lnTo>
                    <a:lnTo>
                      <a:pt x="2159" y="1978"/>
                    </a:lnTo>
                    <a:cubicBezTo>
                      <a:pt x="2093" y="2010"/>
                      <a:pt x="2028" y="2021"/>
                      <a:pt x="1972" y="2043"/>
                    </a:cubicBezTo>
                    <a:lnTo>
                      <a:pt x="1907" y="2065"/>
                    </a:lnTo>
                    <a:lnTo>
                      <a:pt x="1852" y="2076"/>
                    </a:lnTo>
                    <a:lnTo>
                      <a:pt x="1622" y="2141"/>
                    </a:lnTo>
                    <a:cubicBezTo>
                      <a:pt x="1556" y="2153"/>
                      <a:pt x="1480" y="2175"/>
                      <a:pt x="1414" y="2207"/>
                    </a:cubicBezTo>
                    <a:lnTo>
                      <a:pt x="1381" y="2219"/>
                    </a:lnTo>
                    <a:cubicBezTo>
                      <a:pt x="1315" y="2241"/>
                      <a:pt x="1249" y="2273"/>
                      <a:pt x="1195" y="2295"/>
                    </a:cubicBezTo>
                    <a:cubicBezTo>
                      <a:pt x="1107" y="2339"/>
                      <a:pt x="1030" y="2372"/>
                      <a:pt x="954" y="2416"/>
                    </a:cubicBezTo>
                    <a:cubicBezTo>
                      <a:pt x="888" y="2438"/>
                      <a:pt x="833" y="2482"/>
                      <a:pt x="767" y="2514"/>
                    </a:cubicBezTo>
                    <a:cubicBezTo>
                      <a:pt x="723" y="2547"/>
                      <a:pt x="691" y="2569"/>
                      <a:pt x="669" y="2591"/>
                    </a:cubicBezTo>
                    <a:lnTo>
                      <a:pt x="636" y="2613"/>
                    </a:lnTo>
                    <a:cubicBezTo>
                      <a:pt x="614" y="2624"/>
                      <a:pt x="592" y="2645"/>
                      <a:pt x="570" y="2667"/>
                    </a:cubicBezTo>
                    <a:lnTo>
                      <a:pt x="494" y="2744"/>
                    </a:lnTo>
                    <a:lnTo>
                      <a:pt x="450" y="2788"/>
                    </a:lnTo>
                    <a:cubicBezTo>
                      <a:pt x="439" y="2799"/>
                      <a:pt x="428" y="2810"/>
                      <a:pt x="428" y="2821"/>
                    </a:cubicBezTo>
                    <a:lnTo>
                      <a:pt x="406" y="2843"/>
                    </a:lnTo>
                    <a:cubicBezTo>
                      <a:pt x="362" y="2898"/>
                      <a:pt x="329" y="2942"/>
                      <a:pt x="297" y="2996"/>
                    </a:cubicBezTo>
                    <a:cubicBezTo>
                      <a:pt x="275" y="3040"/>
                      <a:pt x="253" y="3073"/>
                      <a:pt x="241" y="3095"/>
                    </a:cubicBezTo>
                    <a:cubicBezTo>
                      <a:pt x="209" y="3171"/>
                      <a:pt x="187" y="3215"/>
                      <a:pt x="176" y="3259"/>
                    </a:cubicBezTo>
                    <a:cubicBezTo>
                      <a:pt x="143" y="3336"/>
                      <a:pt x="110" y="3412"/>
                      <a:pt x="88" y="3500"/>
                    </a:cubicBezTo>
                    <a:cubicBezTo>
                      <a:pt x="66" y="3577"/>
                      <a:pt x="44" y="3665"/>
                      <a:pt x="34" y="3752"/>
                    </a:cubicBezTo>
                    <a:cubicBezTo>
                      <a:pt x="12" y="3906"/>
                      <a:pt x="12" y="4070"/>
                      <a:pt x="0" y="4234"/>
                    </a:cubicBezTo>
                    <a:cubicBezTo>
                      <a:pt x="0" y="4519"/>
                      <a:pt x="66" y="4738"/>
                      <a:pt x="198" y="4892"/>
                    </a:cubicBezTo>
                    <a:cubicBezTo>
                      <a:pt x="263" y="4957"/>
                      <a:pt x="340" y="5012"/>
                      <a:pt x="406" y="5077"/>
                    </a:cubicBezTo>
                    <a:lnTo>
                      <a:pt x="450" y="5099"/>
                    </a:lnTo>
                    <a:cubicBezTo>
                      <a:pt x="504" y="5155"/>
                      <a:pt x="570" y="5198"/>
                      <a:pt x="614" y="5253"/>
                    </a:cubicBezTo>
                    <a:cubicBezTo>
                      <a:pt x="636" y="5275"/>
                      <a:pt x="647" y="5297"/>
                      <a:pt x="658" y="5330"/>
                    </a:cubicBezTo>
                    <a:cubicBezTo>
                      <a:pt x="680" y="5352"/>
                      <a:pt x="691" y="5396"/>
                      <a:pt x="702" y="5428"/>
                    </a:cubicBezTo>
                    <a:cubicBezTo>
                      <a:pt x="702" y="5472"/>
                      <a:pt x="713" y="5527"/>
                      <a:pt x="702" y="5581"/>
                    </a:cubicBezTo>
                    <a:lnTo>
                      <a:pt x="702" y="5637"/>
                    </a:lnTo>
                    <a:lnTo>
                      <a:pt x="702" y="5691"/>
                    </a:lnTo>
                    <a:cubicBezTo>
                      <a:pt x="702" y="5757"/>
                      <a:pt x="702" y="5834"/>
                      <a:pt x="713" y="5900"/>
                    </a:cubicBezTo>
                    <a:cubicBezTo>
                      <a:pt x="713" y="5976"/>
                      <a:pt x="723" y="6042"/>
                      <a:pt x="735" y="6119"/>
                    </a:cubicBezTo>
                    <a:cubicBezTo>
                      <a:pt x="735" y="6151"/>
                      <a:pt x="745" y="6195"/>
                      <a:pt x="757" y="6228"/>
                    </a:cubicBezTo>
                    <a:cubicBezTo>
                      <a:pt x="767" y="6283"/>
                      <a:pt x="779" y="6348"/>
                      <a:pt x="801" y="6403"/>
                    </a:cubicBezTo>
                    <a:cubicBezTo>
                      <a:pt x="855" y="6545"/>
                      <a:pt x="964" y="6666"/>
                      <a:pt x="1064" y="6765"/>
                    </a:cubicBezTo>
                    <a:cubicBezTo>
                      <a:pt x="1096" y="6808"/>
                      <a:pt x="1129" y="6842"/>
                      <a:pt x="1173" y="6864"/>
                    </a:cubicBezTo>
                    <a:cubicBezTo>
                      <a:pt x="1195" y="6885"/>
                      <a:pt x="1227" y="6907"/>
                      <a:pt x="1261" y="6918"/>
                    </a:cubicBezTo>
                    <a:cubicBezTo>
                      <a:pt x="1315" y="6962"/>
                      <a:pt x="1359" y="6973"/>
                      <a:pt x="1403" y="6995"/>
                    </a:cubicBezTo>
                    <a:cubicBezTo>
                      <a:pt x="1436" y="7017"/>
                      <a:pt x="1447" y="7017"/>
                      <a:pt x="1458" y="7027"/>
                    </a:cubicBezTo>
                    <a:cubicBezTo>
                      <a:pt x="1480" y="7027"/>
                      <a:pt x="1502" y="7039"/>
                      <a:pt x="1524" y="7049"/>
                    </a:cubicBezTo>
                    <a:cubicBezTo>
                      <a:pt x="1556" y="7061"/>
                      <a:pt x="1589" y="7071"/>
                      <a:pt x="1633" y="7083"/>
                    </a:cubicBezTo>
                    <a:cubicBezTo>
                      <a:pt x="1666" y="7093"/>
                      <a:pt x="1709" y="7105"/>
                      <a:pt x="1743" y="7115"/>
                    </a:cubicBezTo>
                    <a:lnTo>
                      <a:pt x="1808" y="7127"/>
                    </a:lnTo>
                    <a:lnTo>
                      <a:pt x="1863" y="7137"/>
                    </a:lnTo>
                    <a:cubicBezTo>
                      <a:pt x="1929" y="7159"/>
                      <a:pt x="1994" y="7159"/>
                      <a:pt x="2049" y="7159"/>
                    </a:cubicBezTo>
                    <a:cubicBezTo>
                      <a:pt x="2137" y="7170"/>
                      <a:pt x="2213" y="7170"/>
                      <a:pt x="2279" y="7170"/>
                    </a:cubicBezTo>
                    <a:cubicBezTo>
                      <a:pt x="2378" y="7159"/>
                      <a:pt x="2444" y="7148"/>
                      <a:pt x="2520" y="7137"/>
                    </a:cubicBezTo>
                    <a:cubicBezTo>
                      <a:pt x="2575" y="7137"/>
                      <a:pt x="2641" y="7127"/>
                      <a:pt x="2695" y="7105"/>
                    </a:cubicBezTo>
                    <a:lnTo>
                      <a:pt x="2761" y="7093"/>
                    </a:lnTo>
                    <a:cubicBezTo>
                      <a:pt x="2904" y="7071"/>
                      <a:pt x="3046" y="7039"/>
                      <a:pt x="3189" y="6995"/>
                    </a:cubicBezTo>
                    <a:lnTo>
                      <a:pt x="3320" y="6962"/>
                    </a:lnTo>
                    <a:cubicBezTo>
                      <a:pt x="3430" y="6929"/>
                      <a:pt x="3528" y="6907"/>
                      <a:pt x="3638" y="6874"/>
                    </a:cubicBezTo>
                    <a:cubicBezTo>
                      <a:pt x="3681" y="6864"/>
                      <a:pt x="3703" y="6864"/>
                      <a:pt x="3737" y="6864"/>
                    </a:cubicBezTo>
                    <a:cubicBezTo>
                      <a:pt x="3791" y="6852"/>
                      <a:pt x="3846" y="6842"/>
                      <a:pt x="3900" y="6842"/>
                    </a:cubicBezTo>
                    <a:cubicBezTo>
                      <a:pt x="3950" y="6836"/>
                      <a:pt x="3997" y="6833"/>
                      <a:pt x="4042" y="6833"/>
                    </a:cubicBezTo>
                    <a:cubicBezTo>
                      <a:pt x="4087" y="6833"/>
                      <a:pt x="4131" y="6836"/>
                      <a:pt x="4175" y="6842"/>
                    </a:cubicBezTo>
                    <a:lnTo>
                      <a:pt x="4219" y="6842"/>
                    </a:lnTo>
                    <a:cubicBezTo>
                      <a:pt x="4240" y="6842"/>
                      <a:pt x="4262" y="6852"/>
                      <a:pt x="4295" y="6852"/>
                    </a:cubicBezTo>
                    <a:lnTo>
                      <a:pt x="4306" y="6852"/>
                    </a:lnTo>
                    <a:cubicBezTo>
                      <a:pt x="4350" y="6864"/>
                      <a:pt x="4372" y="6874"/>
                      <a:pt x="4394" y="6885"/>
                    </a:cubicBezTo>
                    <a:cubicBezTo>
                      <a:pt x="4426" y="6896"/>
                      <a:pt x="4448" y="6907"/>
                      <a:pt x="4470" y="6918"/>
                    </a:cubicBezTo>
                    <a:lnTo>
                      <a:pt x="4514" y="6962"/>
                    </a:lnTo>
                    <a:cubicBezTo>
                      <a:pt x="4536" y="6995"/>
                      <a:pt x="4547" y="7006"/>
                      <a:pt x="4547" y="7017"/>
                    </a:cubicBezTo>
                    <a:cubicBezTo>
                      <a:pt x="4558" y="7039"/>
                      <a:pt x="4569" y="7049"/>
                      <a:pt x="4569" y="7071"/>
                    </a:cubicBezTo>
                    <a:lnTo>
                      <a:pt x="4580" y="7115"/>
                    </a:lnTo>
                    <a:lnTo>
                      <a:pt x="4569" y="7115"/>
                    </a:lnTo>
                    <a:cubicBezTo>
                      <a:pt x="4580" y="7148"/>
                      <a:pt x="4580" y="7181"/>
                      <a:pt x="4569" y="7214"/>
                    </a:cubicBezTo>
                    <a:cubicBezTo>
                      <a:pt x="4569" y="7236"/>
                      <a:pt x="4558" y="7268"/>
                      <a:pt x="4547" y="7312"/>
                    </a:cubicBezTo>
                    <a:cubicBezTo>
                      <a:pt x="4547" y="7324"/>
                      <a:pt x="4547" y="7334"/>
                      <a:pt x="4536" y="7356"/>
                    </a:cubicBezTo>
                    <a:cubicBezTo>
                      <a:pt x="4514" y="7433"/>
                      <a:pt x="4503" y="7477"/>
                      <a:pt x="4482" y="7531"/>
                    </a:cubicBezTo>
                    <a:cubicBezTo>
                      <a:pt x="4460" y="7597"/>
                      <a:pt x="4426" y="7685"/>
                      <a:pt x="4382" y="7772"/>
                    </a:cubicBezTo>
                    <a:cubicBezTo>
                      <a:pt x="4339" y="7850"/>
                      <a:pt x="4295" y="7937"/>
                      <a:pt x="4240" y="8013"/>
                    </a:cubicBezTo>
                    <a:lnTo>
                      <a:pt x="4207" y="8079"/>
                    </a:lnTo>
                    <a:cubicBezTo>
                      <a:pt x="4131" y="8211"/>
                      <a:pt x="4054" y="8342"/>
                      <a:pt x="3966" y="8474"/>
                    </a:cubicBezTo>
                    <a:lnTo>
                      <a:pt x="3922" y="8539"/>
                    </a:lnTo>
                    <a:lnTo>
                      <a:pt x="3868" y="8605"/>
                    </a:lnTo>
                    <a:cubicBezTo>
                      <a:pt x="3846" y="8649"/>
                      <a:pt x="3813" y="8682"/>
                      <a:pt x="3780" y="8715"/>
                    </a:cubicBezTo>
                    <a:lnTo>
                      <a:pt x="3747" y="8758"/>
                    </a:lnTo>
                    <a:lnTo>
                      <a:pt x="3725" y="8792"/>
                    </a:lnTo>
                    <a:cubicBezTo>
                      <a:pt x="3659" y="8879"/>
                      <a:pt x="3583" y="8956"/>
                      <a:pt x="3528" y="9055"/>
                    </a:cubicBezTo>
                    <a:cubicBezTo>
                      <a:pt x="3484" y="9120"/>
                      <a:pt x="3440" y="9197"/>
                      <a:pt x="3408" y="9274"/>
                    </a:cubicBezTo>
                    <a:lnTo>
                      <a:pt x="3364" y="9361"/>
                    </a:lnTo>
                    <a:cubicBezTo>
                      <a:pt x="3342" y="9416"/>
                      <a:pt x="3320" y="9471"/>
                      <a:pt x="3287" y="9525"/>
                    </a:cubicBezTo>
                    <a:cubicBezTo>
                      <a:pt x="3255" y="9569"/>
                      <a:pt x="3221" y="9613"/>
                      <a:pt x="3189" y="9668"/>
                    </a:cubicBezTo>
                    <a:cubicBezTo>
                      <a:pt x="3134" y="9744"/>
                      <a:pt x="3090" y="9810"/>
                      <a:pt x="3035" y="9876"/>
                    </a:cubicBezTo>
                    <a:cubicBezTo>
                      <a:pt x="2970" y="9953"/>
                      <a:pt x="2914" y="10041"/>
                      <a:pt x="2849" y="10117"/>
                    </a:cubicBezTo>
                    <a:cubicBezTo>
                      <a:pt x="2783" y="10216"/>
                      <a:pt x="2717" y="10314"/>
                      <a:pt x="2673" y="10413"/>
                    </a:cubicBezTo>
                    <a:cubicBezTo>
                      <a:pt x="2641" y="10467"/>
                      <a:pt x="2630" y="10523"/>
                      <a:pt x="2608" y="10577"/>
                    </a:cubicBezTo>
                    <a:lnTo>
                      <a:pt x="2586" y="10610"/>
                    </a:lnTo>
                    <a:cubicBezTo>
                      <a:pt x="2564" y="10665"/>
                      <a:pt x="2553" y="10730"/>
                      <a:pt x="2542" y="10786"/>
                    </a:cubicBezTo>
                    <a:cubicBezTo>
                      <a:pt x="2520" y="10862"/>
                      <a:pt x="2510" y="10949"/>
                      <a:pt x="2498" y="11070"/>
                    </a:cubicBezTo>
                    <a:cubicBezTo>
                      <a:pt x="2498" y="11103"/>
                      <a:pt x="2510" y="11136"/>
                      <a:pt x="2520" y="11180"/>
                    </a:cubicBezTo>
                    <a:cubicBezTo>
                      <a:pt x="2531" y="11224"/>
                      <a:pt x="2542" y="11256"/>
                      <a:pt x="2564" y="11289"/>
                    </a:cubicBezTo>
                    <a:cubicBezTo>
                      <a:pt x="2575" y="11333"/>
                      <a:pt x="2608" y="11355"/>
                      <a:pt x="2630" y="11388"/>
                    </a:cubicBezTo>
                    <a:cubicBezTo>
                      <a:pt x="2652" y="11410"/>
                      <a:pt x="2673" y="11443"/>
                      <a:pt x="2695" y="11465"/>
                    </a:cubicBezTo>
                    <a:cubicBezTo>
                      <a:pt x="2739" y="11497"/>
                      <a:pt x="2773" y="11541"/>
                      <a:pt x="2816" y="11574"/>
                    </a:cubicBezTo>
                    <a:cubicBezTo>
                      <a:pt x="2893" y="11629"/>
                      <a:pt x="2970" y="11684"/>
                      <a:pt x="3057" y="11738"/>
                    </a:cubicBezTo>
                    <a:cubicBezTo>
                      <a:pt x="3090" y="11760"/>
                      <a:pt x="3123" y="11782"/>
                      <a:pt x="3156" y="11793"/>
                    </a:cubicBezTo>
                    <a:lnTo>
                      <a:pt x="3189" y="11815"/>
                    </a:lnTo>
                    <a:cubicBezTo>
                      <a:pt x="3221" y="11826"/>
                      <a:pt x="3255" y="11837"/>
                      <a:pt x="3276" y="11859"/>
                    </a:cubicBezTo>
                    <a:cubicBezTo>
                      <a:pt x="3298" y="11870"/>
                      <a:pt x="3309" y="11892"/>
                      <a:pt x="3320" y="11903"/>
                    </a:cubicBezTo>
                    <a:cubicBezTo>
                      <a:pt x="3320" y="11913"/>
                      <a:pt x="3320" y="11947"/>
                      <a:pt x="3331" y="11969"/>
                    </a:cubicBezTo>
                    <a:cubicBezTo>
                      <a:pt x="3342" y="12034"/>
                      <a:pt x="3353" y="12111"/>
                      <a:pt x="3353" y="12176"/>
                    </a:cubicBezTo>
                    <a:lnTo>
                      <a:pt x="3342" y="12275"/>
                    </a:lnTo>
                    <a:cubicBezTo>
                      <a:pt x="3342" y="12308"/>
                      <a:pt x="3353" y="12352"/>
                      <a:pt x="3364" y="12385"/>
                    </a:cubicBezTo>
                    <a:cubicBezTo>
                      <a:pt x="3375" y="12439"/>
                      <a:pt x="3397" y="12483"/>
                      <a:pt x="3430" y="12516"/>
                    </a:cubicBezTo>
                    <a:cubicBezTo>
                      <a:pt x="3474" y="12560"/>
                      <a:pt x="3506" y="12593"/>
                      <a:pt x="3550" y="12604"/>
                    </a:cubicBezTo>
                    <a:cubicBezTo>
                      <a:pt x="3572" y="12609"/>
                      <a:pt x="3591" y="12612"/>
                      <a:pt x="3610" y="12612"/>
                    </a:cubicBezTo>
                    <a:cubicBezTo>
                      <a:pt x="3630" y="12612"/>
                      <a:pt x="3649" y="12609"/>
                      <a:pt x="3671" y="12604"/>
                    </a:cubicBezTo>
                    <a:lnTo>
                      <a:pt x="3715" y="12593"/>
                    </a:lnTo>
                    <a:cubicBezTo>
                      <a:pt x="3747" y="12604"/>
                      <a:pt x="3769" y="12604"/>
                      <a:pt x="3791" y="12604"/>
                    </a:cubicBezTo>
                    <a:cubicBezTo>
                      <a:pt x="3802" y="12615"/>
                      <a:pt x="3824" y="12615"/>
                      <a:pt x="3835" y="12615"/>
                    </a:cubicBezTo>
                    <a:lnTo>
                      <a:pt x="3868" y="12626"/>
                    </a:lnTo>
                    <a:lnTo>
                      <a:pt x="3900" y="12626"/>
                    </a:lnTo>
                    <a:cubicBezTo>
                      <a:pt x="3911" y="12631"/>
                      <a:pt x="3920" y="12634"/>
                      <a:pt x="3928" y="12634"/>
                    </a:cubicBezTo>
                    <a:cubicBezTo>
                      <a:pt x="3936" y="12634"/>
                      <a:pt x="3945" y="12631"/>
                      <a:pt x="3956" y="12626"/>
                    </a:cubicBezTo>
                    <a:lnTo>
                      <a:pt x="4032" y="12626"/>
                    </a:lnTo>
                    <a:cubicBezTo>
                      <a:pt x="4054" y="12626"/>
                      <a:pt x="4087" y="12615"/>
                      <a:pt x="4120" y="12615"/>
                    </a:cubicBezTo>
                    <a:cubicBezTo>
                      <a:pt x="4153" y="12615"/>
                      <a:pt x="4197" y="12604"/>
                      <a:pt x="4229" y="12593"/>
                    </a:cubicBezTo>
                    <a:cubicBezTo>
                      <a:pt x="4240" y="12593"/>
                      <a:pt x="4251" y="12582"/>
                      <a:pt x="4262" y="12571"/>
                    </a:cubicBezTo>
                    <a:cubicBezTo>
                      <a:pt x="4317" y="12549"/>
                      <a:pt x="4361" y="12516"/>
                      <a:pt x="4416" y="12495"/>
                    </a:cubicBezTo>
                    <a:cubicBezTo>
                      <a:pt x="4438" y="12483"/>
                      <a:pt x="4470" y="12461"/>
                      <a:pt x="4503" y="12451"/>
                    </a:cubicBezTo>
                    <a:cubicBezTo>
                      <a:pt x="4525" y="12439"/>
                      <a:pt x="4558" y="12429"/>
                      <a:pt x="4580" y="12407"/>
                    </a:cubicBezTo>
                    <a:cubicBezTo>
                      <a:pt x="4613" y="12395"/>
                      <a:pt x="4645" y="12374"/>
                      <a:pt x="4679" y="12363"/>
                    </a:cubicBezTo>
                    <a:cubicBezTo>
                      <a:pt x="4711" y="12341"/>
                      <a:pt x="4733" y="12330"/>
                      <a:pt x="4755" y="12319"/>
                    </a:cubicBezTo>
                    <a:cubicBezTo>
                      <a:pt x="4799" y="12308"/>
                      <a:pt x="4832" y="12286"/>
                      <a:pt x="4865" y="12264"/>
                    </a:cubicBezTo>
                    <a:cubicBezTo>
                      <a:pt x="4908" y="12242"/>
                      <a:pt x="4942" y="12232"/>
                      <a:pt x="4985" y="12210"/>
                    </a:cubicBezTo>
                    <a:cubicBezTo>
                      <a:pt x="5018" y="12176"/>
                      <a:pt x="5062" y="12144"/>
                      <a:pt x="5106" y="12122"/>
                    </a:cubicBezTo>
                    <a:cubicBezTo>
                      <a:pt x="5127" y="12100"/>
                      <a:pt x="5161" y="12089"/>
                      <a:pt x="5183" y="12078"/>
                    </a:cubicBezTo>
                    <a:lnTo>
                      <a:pt x="5314" y="12013"/>
                    </a:lnTo>
                    <a:cubicBezTo>
                      <a:pt x="5329" y="12013"/>
                      <a:pt x="5343" y="12007"/>
                      <a:pt x="5358" y="12007"/>
                    </a:cubicBezTo>
                    <a:cubicBezTo>
                      <a:pt x="5365" y="12007"/>
                      <a:pt x="5373" y="12009"/>
                      <a:pt x="5380" y="12013"/>
                    </a:cubicBezTo>
                    <a:cubicBezTo>
                      <a:pt x="5424" y="11979"/>
                      <a:pt x="5467" y="11957"/>
                      <a:pt x="5500" y="11925"/>
                    </a:cubicBezTo>
                    <a:lnTo>
                      <a:pt x="5588" y="11870"/>
                    </a:lnTo>
                    <a:lnTo>
                      <a:pt x="5687" y="11804"/>
                    </a:lnTo>
                    <a:lnTo>
                      <a:pt x="5862" y="11684"/>
                    </a:lnTo>
                    <a:cubicBezTo>
                      <a:pt x="5971" y="11607"/>
                      <a:pt x="6070" y="11530"/>
                      <a:pt x="6179" y="11453"/>
                    </a:cubicBezTo>
                    <a:cubicBezTo>
                      <a:pt x="6223" y="11421"/>
                      <a:pt x="6256" y="11388"/>
                      <a:pt x="6300" y="11344"/>
                    </a:cubicBezTo>
                    <a:lnTo>
                      <a:pt x="6420" y="11256"/>
                    </a:lnTo>
                    <a:lnTo>
                      <a:pt x="6486" y="11202"/>
                    </a:lnTo>
                    <a:lnTo>
                      <a:pt x="6541" y="11147"/>
                    </a:lnTo>
                    <a:lnTo>
                      <a:pt x="6607" y="11092"/>
                    </a:lnTo>
                    <a:cubicBezTo>
                      <a:pt x="6651" y="11059"/>
                      <a:pt x="6683" y="11015"/>
                      <a:pt x="6727" y="10971"/>
                    </a:cubicBezTo>
                    <a:lnTo>
                      <a:pt x="6749" y="10939"/>
                    </a:lnTo>
                    <a:cubicBezTo>
                      <a:pt x="6858" y="10851"/>
                      <a:pt x="6968" y="10764"/>
                      <a:pt x="7077" y="10665"/>
                    </a:cubicBezTo>
                    <a:cubicBezTo>
                      <a:pt x="7275" y="10501"/>
                      <a:pt x="7472" y="10325"/>
                      <a:pt x="7680" y="10117"/>
                    </a:cubicBezTo>
                    <a:lnTo>
                      <a:pt x="7702" y="10084"/>
                    </a:lnTo>
                    <a:cubicBezTo>
                      <a:pt x="7900" y="9887"/>
                      <a:pt x="8075" y="9690"/>
                      <a:pt x="8261" y="9481"/>
                    </a:cubicBezTo>
                    <a:lnTo>
                      <a:pt x="8294" y="9438"/>
                    </a:lnTo>
                    <a:cubicBezTo>
                      <a:pt x="8425" y="9284"/>
                      <a:pt x="8557" y="9120"/>
                      <a:pt x="8688" y="8956"/>
                    </a:cubicBezTo>
                    <a:cubicBezTo>
                      <a:pt x="8864" y="8715"/>
                      <a:pt x="9027" y="8485"/>
                      <a:pt x="9181" y="8244"/>
                    </a:cubicBezTo>
                    <a:cubicBezTo>
                      <a:pt x="9411" y="7882"/>
                      <a:pt x="9619" y="7510"/>
                      <a:pt x="9806" y="7127"/>
                    </a:cubicBezTo>
                    <a:cubicBezTo>
                      <a:pt x="9992" y="6754"/>
                      <a:pt x="10167" y="6348"/>
                      <a:pt x="10310" y="5921"/>
                    </a:cubicBezTo>
                    <a:lnTo>
                      <a:pt x="10320" y="5888"/>
                    </a:lnTo>
                    <a:cubicBezTo>
                      <a:pt x="10353" y="5812"/>
                      <a:pt x="10364" y="5768"/>
                      <a:pt x="10375" y="5724"/>
                    </a:cubicBezTo>
                    <a:lnTo>
                      <a:pt x="10386" y="5691"/>
                    </a:lnTo>
                    <a:cubicBezTo>
                      <a:pt x="10441" y="5516"/>
                      <a:pt x="10495" y="5340"/>
                      <a:pt x="10539" y="5165"/>
                    </a:cubicBezTo>
                    <a:cubicBezTo>
                      <a:pt x="10573" y="5067"/>
                      <a:pt x="10594" y="4990"/>
                      <a:pt x="10616" y="4902"/>
                    </a:cubicBezTo>
                    <a:cubicBezTo>
                      <a:pt x="10671" y="4673"/>
                      <a:pt x="10715" y="4453"/>
                      <a:pt x="10758" y="4234"/>
                    </a:cubicBezTo>
                    <a:cubicBezTo>
                      <a:pt x="10802" y="3982"/>
                      <a:pt x="10835" y="3719"/>
                      <a:pt x="10868" y="3456"/>
                    </a:cubicBezTo>
                    <a:lnTo>
                      <a:pt x="10868" y="3412"/>
                    </a:lnTo>
                    <a:lnTo>
                      <a:pt x="10868" y="3380"/>
                    </a:lnTo>
                    <a:cubicBezTo>
                      <a:pt x="10901" y="3106"/>
                      <a:pt x="10912" y="2810"/>
                      <a:pt x="10923" y="2503"/>
                    </a:cubicBezTo>
                    <a:lnTo>
                      <a:pt x="10923" y="2460"/>
                    </a:lnTo>
                    <a:lnTo>
                      <a:pt x="10923" y="2426"/>
                    </a:lnTo>
                    <a:lnTo>
                      <a:pt x="10923" y="2382"/>
                    </a:lnTo>
                    <a:lnTo>
                      <a:pt x="10923" y="2219"/>
                    </a:lnTo>
                    <a:cubicBezTo>
                      <a:pt x="10945" y="2185"/>
                      <a:pt x="10945" y="2153"/>
                      <a:pt x="10923" y="2120"/>
                    </a:cubicBezTo>
                    <a:cubicBezTo>
                      <a:pt x="10923" y="2098"/>
                      <a:pt x="10912" y="2076"/>
                      <a:pt x="10890" y="2065"/>
                    </a:cubicBezTo>
                    <a:lnTo>
                      <a:pt x="10879" y="2043"/>
                    </a:lnTo>
                    <a:cubicBezTo>
                      <a:pt x="10868" y="2043"/>
                      <a:pt x="10868" y="2032"/>
                      <a:pt x="10868" y="2032"/>
                    </a:cubicBezTo>
                    <a:cubicBezTo>
                      <a:pt x="10846" y="1978"/>
                      <a:pt x="10824" y="1922"/>
                      <a:pt x="10792" y="1879"/>
                    </a:cubicBezTo>
                    <a:cubicBezTo>
                      <a:pt x="10758" y="1835"/>
                      <a:pt x="10726" y="1791"/>
                      <a:pt x="10693" y="1737"/>
                    </a:cubicBezTo>
                    <a:lnTo>
                      <a:pt x="10671" y="1703"/>
                    </a:lnTo>
                    <a:lnTo>
                      <a:pt x="10605" y="1605"/>
                    </a:lnTo>
                    <a:lnTo>
                      <a:pt x="10539" y="1506"/>
                    </a:lnTo>
                    <a:lnTo>
                      <a:pt x="10419" y="1331"/>
                    </a:lnTo>
                    <a:cubicBezTo>
                      <a:pt x="10342" y="1211"/>
                      <a:pt x="10254" y="1090"/>
                      <a:pt x="10156" y="980"/>
                    </a:cubicBezTo>
                    <a:cubicBezTo>
                      <a:pt x="10112" y="915"/>
                      <a:pt x="10057" y="860"/>
                      <a:pt x="10013" y="805"/>
                    </a:cubicBezTo>
                    <a:lnTo>
                      <a:pt x="9838" y="630"/>
                    </a:lnTo>
                    <a:cubicBezTo>
                      <a:pt x="9729" y="520"/>
                      <a:pt x="9597" y="422"/>
                      <a:pt x="9444" y="345"/>
                    </a:cubicBezTo>
                    <a:cubicBezTo>
                      <a:pt x="9302" y="257"/>
                      <a:pt x="9137" y="203"/>
                      <a:pt x="9006" y="159"/>
                    </a:cubicBezTo>
                    <a:cubicBezTo>
                      <a:pt x="8929" y="137"/>
                      <a:pt x="8852" y="115"/>
                      <a:pt x="8786" y="93"/>
                    </a:cubicBezTo>
                    <a:lnTo>
                      <a:pt x="8721" y="82"/>
                    </a:lnTo>
                    <a:lnTo>
                      <a:pt x="8666" y="60"/>
                    </a:lnTo>
                    <a:lnTo>
                      <a:pt x="8623" y="49"/>
                    </a:lnTo>
                    <a:cubicBezTo>
                      <a:pt x="8601" y="49"/>
                      <a:pt x="8579" y="38"/>
                      <a:pt x="8557" y="38"/>
                    </a:cubicBezTo>
                    <a:lnTo>
                      <a:pt x="8535" y="38"/>
                    </a:lnTo>
                    <a:lnTo>
                      <a:pt x="8480" y="28"/>
                    </a:lnTo>
                    <a:lnTo>
                      <a:pt x="8382" y="6"/>
                    </a:lnTo>
                    <a:cubicBezTo>
                      <a:pt x="8352" y="2"/>
                      <a:pt x="8324" y="1"/>
                      <a:pt x="82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3473615" y="2108787"/>
                <a:ext cx="1455990" cy="2023110"/>
              </a:xfrm>
              <a:custGeom>
                <a:rect b="b" l="l" r="r" t="t"/>
                <a:pathLst>
                  <a:path extrusionOk="0" h="22196" w="15974">
                    <a:moveTo>
                      <a:pt x="4777" y="0"/>
                    </a:moveTo>
                    <a:cubicBezTo>
                      <a:pt x="4624" y="0"/>
                      <a:pt x="4482" y="0"/>
                      <a:pt x="4328" y="11"/>
                    </a:cubicBezTo>
                    <a:lnTo>
                      <a:pt x="4952" y="11"/>
                    </a:lnTo>
                    <a:cubicBezTo>
                      <a:pt x="4964" y="0"/>
                      <a:pt x="4964" y="0"/>
                      <a:pt x="4974" y="0"/>
                    </a:cubicBezTo>
                    <a:close/>
                    <a:moveTo>
                      <a:pt x="14242" y="5368"/>
                    </a:moveTo>
                    <a:lnTo>
                      <a:pt x="14242" y="5379"/>
                    </a:lnTo>
                    <a:lnTo>
                      <a:pt x="14242" y="5390"/>
                    </a:lnTo>
                    <a:cubicBezTo>
                      <a:pt x="14253" y="5390"/>
                      <a:pt x="14253" y="5390"/>
                      <a:pt x="14264" y="5401"/>
                    </a:cubicBezTo>
                    <a:cubicBezTo>
                      <a:pt x="14253" y="5390"/>
                      <a:pt x="14253" y="5379"/>
                      <a:pt x="14242" y="5368"/>
                    </a:cubicBezTo>
                    <a:close/>
                    <a:moveTo>
                      <a:pt x="14330" y="5510"/>
                    </a:moveTo>
                    <a:lnTo>
                      <a:pt x="14330" y="5522"/>
                    </a:lnTo>
                    <a:cubicBezTo>
                      <a:pt x="14670" y="6113"/>
                      <a:pt x="14955" y="6715"/>
                      <a:pt x="15184" y="7351"/>
                    </a:cubicBezTo>
                    <a:cubicBezTo>
                      <a:pt x="14965" y="6715"/>
                      <a:pt x="14670" y="6091"/>
                      <a:pt x="14330" y="5510"/>
                    </a:cubicBezTo>
                    <a:close/>
                    <a:moveTo>
                      <a:pt x="15184" y="7351"/>
                    </a:moveTo>
                    <a:cubicBezTo>
                      <a:pt x="15754" y="8950"/>
                      <a:pt x="15962" y="10649"/>
                      <a:pt x="15776" y="12248"/>
                    </a:cubicBezTo>
                    <a:cubicBezTo>
                      <a:pt x="15666" y="13212"/>
                      <a:pt x="15480" y="14045"/>
                      <a:pt x="15196" y="14812"/>
                    </a:cubicBezTo>
                    <a:cubicBezTo>
                      <a:pt x="14889" y="15666"/>
                      <a:pt x="14516" y="16433"/>
                      <a:pt x="14089" y="17090"/>
                    </a:cubicBezTo>
                    <a:cubicBezTo>
                      <a:pt x="14516" y="16433"/>
                      <a:pt x="14899" y="15655"/>
                      <a:pt x="15206" y="14812"/>
                    </a:cubicBezTo>
                    <a:cubicBezTo>
                      <a:pt x="15480" y="14045"/>
                      <a:pt x="15666" y="13212"/>
                      <a:pt x="15787" y="12248"/>
                    </a:cubicBezTo>
                    <a:cubicBezTo>
                      <a:pt x="15973" y="10637"/>
                      <a:pt x="15765" y="8950"/>
                      <a:pt x="15184" y="7351"/>
                    </a:cubicBezTo>
                    <a:close/>
                    <a:moveTo>
                      <a:pt x="14087" y="17093"/>
                    </a:moveTo>
                    <a:cubicBezTo>
                      <a:pt x="13135" y="18548"/>
                      <a:pt x="11865" y="19774"/>
                      <a:pt x="10419" y="20628"/>
                    </a:cubicBezTo>
                    <a:cubicBezTo>
                      <a:pt x="10408" y="20628"/>
                      <a:pt x="10397" y="20640"/>
                      <a:pt x="10386" y="20650"/>
                    </a:cubicBezTo>
                    <a:cubicBezTo>
                      <a:pt x="10362" y="20666"/>
                      <a:pt x="10332" y="20682"/>
                      <a:pt x="10301" y="20703"/>
                    </a:cubicBezTo>
                    <a:lnTo>
                      <a:pt x="10301" y="20703"/>
                    </a:lnTo>
                    <a:cubicBezTo>
                      <a:pt x="10344" y="20678"/>
                      <a:pt x="10387" y="20654"/>
                      <a:pt x="10430" y="20628"/>
                    </a:cubicBezTo>
                    <a:cubicBezTo>
                      <a:pt x="11875" y="19774"/>
                      <a:pt x="13135" y="18548"/>
                      <a:pt x="14087" y="17093"/>
                    </a:cubicBezTo>
                    <a:close/>
                    <a:moveTo>
                      <a:pt x="10301" y="20703"/>
                    </a:moveTo>
                    <a:cubicBezTo>
                      <a:pt x="10287" y="20711"/>
                      <a:pt x="10274" y="20718"/>
                      <a:pt x="10260" y="20726"/>
                    </a:cubicBezTo>
                    <a:lnTo>
                      <a:pt x="10260" y="20726"/>
                    </a:lnTo>
                    <a:cubicBezTo>
                      <a:pt x="10254" y="20723"/>
                      <a:pt x="10254" y="20716"/>
                      <a:pt x="10254" y="20716"/>
                    </a:cubicBezTo>
                    <a:cubicBezTo>
                      <a:pt x="9959" y="20891"/>
                      <a:pt x="9652" y="21045"/>
                      <a:pt x="9334" y="21188"/>
                    </a:cubicBezTo>
                    <a:cubicBezTo>
                      <a:pt x="9324" y="21198"/>
                      <a:pt x="9312" y="21198"/>
                      <a:pt x="9302" y="21210"/>
                    </a:cubicBezTo>
                    <a:lnTo>
                      <a:pt x="9236" y="21242"/>
                    </a:lnTo>
                    <a:cubicBezTo>
                      <a:pt x="9583" y="21092"/>
                      <a:pt x="9922" y="20918"/>
                      <a:pt x="10260" y="20726"/>
                    </a:cubicBezTo>
                    <a:lnTo>
                      <a:pt x="10260" y="20726"/>
                    </a:lnTo>
                    <a:cubicBezTo>
                      <a:pt x="10262" y="20727"/>
                      <a:pt x="10263" y="20728"/>
                      <a:pt x="10266" y="20728"/>
                    </a:cubicBezTo>
                    <a:cubicBezTo>
                      <a:pt x="10278" y="20719"/>
                      <a:pt x="10289" y="20710"/>
                      <a:pt x="10301" y="20703"/>
                    </a:cubicBezTo>
                    <a:close/>
                    <a:moveTo>
                      <a:pt x="9049" y="21319"/>
                    </a:moveTo>
                    <a:lnTo>
                      <a:pt x="9049" y="21319"/>
                    </a:lnTo>
                    <a:cubicBezTo>
                      <a:pt x="9041" y="21323"/>
                      <a:pt x="9033" y="21326"/>
                      <a:pt x="9025" y="21329"/>
                    </a:cubicBezTo>
                    <a:lnTo>
                      <a:pt x="9025" y="21329"/>
                    </a:lnTo>
                    <a:cubicBezTo>
                      <a:pt x="9033" y="21329"/>
                      <a:pt x="9041" y="21327"/>
                      <a:pt x="9049" y="21319"/>
                    </a:cubicBezTo>
                    <a:close/>
                    <a:moveTo>
                      <a:pt x="0" y="21122"/>
                    </a:moveTo>
                    <a:cubicBezTo>
                      <a:pt x="187" y="21220"/>
                      <a:pt x="384" y="21308"/>
                      <a:pt x="592" y="21385"/>
                    </a:cubicBezTo>
                    <a:cubicBezTo>
                      <a:pt x="395" y="21297"/>
                      <a:pt x="198" y="21210"/>
                      <a:pt x="12" y="21122"/>
                    </a:cubicBezTo>
                    <a:close/>
                    <a:moveTo>
                      <a:pt x="9025" y="21329"/>
                    </a:moveTo>
                    <a:lnTo>
                      <a:pt x="9025" y="21329"/>
                    </a:lnTo>
                    <a:cubicBezTo>
                      <a:pt x="9022" y="21330"/>
                      <a:pt x="9020" y="21330"/>
                      <a:pt x="9017" y="21330"/>
                    </a:cubicBezTo>
                    <a:cubicBezTo>
                      <a:pt x="7921" y="21790"/>
                      <a:pt x="6760" y="22075"/>
                      <a:pt x="5588" y="22162"/>
                    </a:cubicBezTo>
                    <a:cubicBezTo>
                      <a:pt x="5531" y="22167"/>
                      <a:pt x="5474" y="22171"/>
                      <a:pt x="5417" y="22174"/>
                    </a:cubicBezTo>
                    <a:lnTo>
                      <a:pt x="5417" y="22174"/>
                    </a:lnTo>
                    <a:cubicBezTo>
                      <a:pt x="5477" y="22171"/>
                      <a:pt x="5538" y="22167"/>
                      <a:pt x="5599" y="22162"/>
                    </a:cubicBezTo>
                    <a:cubicBezTo>
                      <a:pt x="6762" y="22075"/>
                      <a:pt x="7926" y="21794"/>
                      <a:pt x="9025" y="21329"/>
                    </a:cubicBezTo>
                    <a:close/>
                    <a:moveTo>
                      <a:pt x="592" y="21385"/>
                    </a:moveTo>
                    <a:cubicBezTo>
                      <a:pt x="1195" y="21636"/>
                      <a:pt x="1819" y="21834"/>
                      <a:pt x="2466" y="21965"/>
                    </a:cubicBezTo>
                    <a:cubicBezTo>
                      <a:pt x="3211" y="22118"/>
                      <a:pt x="3966" y="22195"/>
                      <a:pt x="4733" y="22195"/>
                    </a:cubicBezTo>
                    <a:cubicBezTo>
                      <a:pt x="4735" y="22195"/>
                      <a:pt x="4737" y="22195"/>
                      <a:pt x="4739" y="22195"/>
                    </a:cubicBezTo>
                    <a:lnTo>
                      <a:pt x="4739" y="22195"/>
                    </a:lnTo>
                    <a:cubicBezTo>
                      <a:pt x="4741" y="22195"/>
                      <a:pt x="4743" y="22195"/>
                      <a:pt x="4744" y="22195"/>
                    </a:cubicBezTo>
                    <a:cubicBezTo>
                      <a:pt x="4971" y="22195"/>
                      <a:pt x="5197" y="22188"/>
                      <a:pt x="5417" y="22174"/>
                    </a:cubicBezTo>
                    <a:lnTo>
                      <a:pt x="5417" y="22174"/>
                    </a:lnTo>
                    <a:cubicBezTo>
                      <a:pt x="5187" y="22188"/>
                      <a:pt x="4963" y="22195"/>
                      <a:pt x="4739" y="22195"/>
                    </a:cubicBezTo>
                    <a:lnTo>
                      <a:pt x="4739" y="22195"/>
                    </a:lnTo>
                    <a:cubicBezTo>
                      <a:pt x="3974" y="22195"/>
                      <a:pt x="3209" y="22118"/>
                      <a:pt x="2466" y="21954"/>
                    </a:cubicBezTo>
                    <a:cubicBezTo>
                      <a:pt x="1819" y="21823"/>
                      <a:pt x="1184" y="21626"/>
                      <a:pt x="592" y="21385"/>
                    </a:cubicBezTo>
                    <a:close/>
                  </a:path>
                </a:pathLst>
              </a:custGeom>
              <a:solidFill>
                <a:srgbClr val="D9D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3474617" y="2109699"/>
                <a:ext cx="1453985" cy="2022198"/>
              </a:xfrm>
              <a:custGeom>
                <a:rect b="b" l="l" r="r" t="t"/>
                <a:pathLst>
                  <a:path extrusionOk="0" h="22186" w="15952">
                    <a:moveTo>
                      <a:pt x="4328" y="1"/>
                    </a:moveTo>
                    <a:cubicBezTo>
                      <a:pt x="4415" y="34"/>
                      <a:pt x="4492" y="67"/>
                      <a:pt x="4569" y="100"/>
                    </a:cubicBezTo>
                    <a:cubicBezTo>
                      <a:pt x="4613" y="89"/>
                      <a:pt x="4656" y="78"/>
                      <a:pt x="4690" y="67"/>
                    </a:cubicBezTo>
                    <a:cubicBezTo>
                      <a:pt x="4777" y="45"/>
                      <a:pt x="4854" y="23"/>
                      <a:pt x="4941" y="1"/>
                    </a:cubicBezTo>
                    <a:close/>
                    <a:moveTo>
                      <a:pt x="14319" y="5512"/>
                    </a:moveTo>
                    <a:lnTo>
                      <a:pt x="14319" y="5534"/>
                    </a:lnTo>
                    <a:cubicBezTo>
                      <a:pt x="14319" y="5577"/>
                      <a:pt x="14308" y="5621"/>
                      <a:pt x="14308" y="5643"/>
                    </a:cubicBezTo>
                    <a:cubicBezTo>
                      <a:pt x="14297" y="5698"/>
                      <a:pt x="14275" y="5731"/>
                      <a:pt x="14242" y="5785"/>
                    </a:cubicBezTo>
                    <a:lnTo>
                      <a:pt x="14231" y="5819"/>
                    </a:lnTo>
                    <a:cubicBezTo>
                      <a:pt x="14209" y="5840"/>
                      <a:pt x="14199" y="5862"/>
                      <a:pt x="14187" y="5884"/>
                    </a:cubicBezTo>
                    <a:cubicBezTo>
                      <a:pt x="14165" y="5917"/>
                      <a:pt x="14155" y="5939"/>
                      <a:pt x="14122" y="5960"/>
                    </a:cubicBezTo>
                    <a:cubicBezTo>
                      <a:pt x="14100" y="5982"/>
                      <a:pt x="14078" y="6004"/>
                      <a:pt x="14045" y="6016"/>
                    </a:cubicBezTo>
                    <a:cubicBezTo>
                      <a:pt x="14012" y="6038"/>
                      <a:pt x="13980" y="6060"/>
                      <a:pt x="13946" y="6070"/>
                    </a:cubicBezTo>
                    <a:cubicBezTo>
                      <a:pt x="13914" y="6081"/>
                      <a:pt x="13881" y="6092"/>
                      <a:pt x="13848" y="6092"/>
                    </a:cubicBezTo>
                    <a:lnTo>
                      <a:pt x="13771" y="6092"/>
                    </a:lnTo>
                    <a:cubicBezTo>
                      <a:pt x="13717" y="6092"/>
                      <a:pt x="13673" y="6081"/>
                      <a:pt x="13618" y="6070"/>
                    </a:cubicBezTo>
                    <a:cubicBezTo>
                      <a:pt x="13585" y="6070"/>
                      <a:pt x="13541" y="6060"/>
                      <a:pt x="13498" y="6048"/>
                    </a:cubicBezTo>
                    <a:cubicBezTo>
                      <a:pt x="13454" y="6026"/>
                      <a:pt x="13410" y="6016"/>
                      <a:pt x="13344" y="6004"/>
                    </a:cubicBezTo>
                    <a:lnTo>
                      <a:pt x="13333" y="6004"/>
                    </a:lnTo>
                    <a:cubicBezTo>
                      <a:pt x="13300" y="5994"/>
                      <a:pt x="13257" y="5982"/>
                      <a:pt x="13191" y="5982"/>
                    </a:cubicBezTo>
                    <a:lnTo>
                      <a:pt x="13191" y="5972"/>
                    </a:lnTo>
                    <a:lnTo>
                      <a:pt x="13158" y="5982"/>
                    </a:lnTo>
                    <a:lnTo>
                      <a:pt x="13037" y="5982"/>
                    </a:lnTo>
                    <a:cubicBezTo>
                      <a:pt x="13016" y="5982"/>
                      <a:pt x="12994" y="5994"/>
                      <a:pt x="12972" y="6004"/>
                    </a:cubicBezTo>
                    <a:cubicBezTo>
                      <a:pt x="12950" y="6016"/>
                      <a:pt x="12928" y="6026"/>
                      <a:pt x="12916" y="6026"/>
                    </a:cubicBezTo>
                    <a:cubicBezTo>
                      <a:pt x="12895" y="6038"/>
                      <a:pt x="12873" y="6060"/>
                      <a:pt x="12851" y="6070"/>
                    </a:cubicBezTo>
                    <a:cubicBezTo>
                      <a:pt x="12840" y="6081"/>
                      <a:pt x="12818" y="6103"/>
                      <a:pt x="12807" y="6125"/>
                    </a:cubicBezTo>
                    <a:cubicBezTo>
                      <a:pt x="12785" y="6158"/>
                      <a:pt x="12775" y="6191"/>
                      <a:pt x="12753" y="6235"/>
                    </a:cubicBezTo>
                    <a:cubicBezTo>
                      <a:pt x="12753" y="6245"/>
                      <a:pt x="12741" y="6267"/>
                      <a:pt x="12731" y="6301"/>
                    </a:cubicBezTo>
                    <a:lnTo>
                      <a:pt x="12697" y="6388"/>
                    </a:lnTo>
                    <a:cubicBezTo>
                      <a:pt x="12687" y="6454"/>
                      <a:pt x="12665" y="6508"/>
                      <a:pt x="12643" y="6574"/>
                    </a:cubicBezTo>
                    <a:lnTo>
                      <a:pt x="12599" y="6662"/>
                    </a:lnTo>
                    <a:cubicBezTo>
                      <a:pt x="12599" y="6684"/>
                      <a:pt x="12588" y="6705"/>
                      <a:pt x="12566" y="6727"/>
                    </a:cubicBezTo>
                    <a:lnTo>
                      <a:pt x="12544" y="6761"/>
                    </a:lnTo>
                    <a:lnTo>
                      <a:pt x="12522" y="6793"/>
                    </a:lnTo>
                    <a:cubicBezTo>
                      <a:pt x="12500" y="6826"/>
                      <a:pt x="12478" y="6859"/>
                      <a:pt x="12446" y="6881"/>
                    </a:cubicBezTo>
                    <a:lnTo>
                      <a:pt x="12391" y="6936"/>
                    </a:lnTo>
                    <a:cubicBezTo>
                      <a:pt x="12358" y="6958"/>
                      <a:pt x="12325" y="6980"/>
                      <a:pt x="12281" y="6990"/>
                    </a:cubicBezTo>
                    <a:cubicBezTo>
                      <a:pt x="12215" y="7034"/>
                      <a:pt x="12139" y="7056"/>
                      <a:pt x="12040" y="7078"/>
                    </a:cubicBezTo>
                    <a:cubicBezTo>
                      <a:pt x="12008" y="7078"/>
                      <a:pt x="11964" y="7089"/>
                      <a:pt x="11931" y="7089"/>
                    </a:cubicBezTo>
                    <a:lnTo>
                      <a:pt x="11920" y="7089"/>
                    </a:lnTo>
                    <a:cubicBezTo>
                      <a:pt x="11887" y="7089"/>
                      <a:pt x="11843" y="7078"/>
                      <a:pt x="11810" y="7078"/>
                    </a:cubicBezTo>
                    <a:cubicBezTo>
                      <a:pt x="11767" y="7078"/>
                      <a:pt x="11733" y="7067"/>
                      <a:pt x="11701" y="7067"/>
                    </a:cubicBezTo>
                    <a:cubicBezTo>
                      <a:pt x="11646" y="7056"/>
                      <a:pt x="11580" y="7034"/>
                      <a:pt x="11526" y="7012"/>
                    </a:cubicBezTo>
                    <a:cubicBezTo>
                      <a:pt x="11438" y="6990"/>
                      <a:pt x="11339" y="6946"/>
                      <a:pt x="11251" y="6892"/>
                    </a:cubicBezTo>
                    <a:cubicBezTo>
                      <a:pt x="11207" y="6870"/>
                      <a:pt x="11164" y="6848"/>
                      <a:pt x="11131" y="6815"/>
                    </a:cubicBezTo>
                    <a:cubicBezTo>
                      <a:pt x="11098" y="6793"/>
                      <a:pt x="11066" y="6771"/>
                      <a:pt x="11032" y="6739"/>
                    </a:cubicBezTo>
                    <a:cubicBezTo>
                      <a:pt x="11000" y="6705"/>
                      <a:pt x="10956" y="6673"/>
                      <a:pt x="10923" y="6640"/>
                    </a:cubicBezTo>
                    <a:lnTo>
                      <a:pt x="10879" y="6585"/>
                    </a:lnTo>
                    <a:lnTo>
                      <a:pt x="10803" y="6520"/>
                    </a:lnTo>
                    <a:cubicBezTo>
                      <a:pt x="10781" y="6486"/>
                      <a:pt x="10747" y="6454"/>
                      <a:pt x="10704" y="6421"/>
                    </a:cubicBezTo>
                    <a:cubicBezTo>
                      <a:pt x="10671" y="6388"/>
                      <a:pt x="10627" y="6355"/>
                      <a:pt x="10583" y="6322"/>
                    </a:cubicBezTo>
                    <a:cubicBezTo>
                      <a:pt x="10506" y="6267"/>
                      <a:pt x="10430" y="6235"/>
                      <a:pt x="10353" y="6202"/>
                    </a:cubicBezTo>
                    <a:cubicBezTo>
                      <a:pt x="10331" y="6202"/>
                      <a:pt x="10309" y="6191"/>
                      <a:pt x="10265" y="6180"/>
                    </a:cubicBezTo>
                    <a:lnTo>
                      <a:pt x="10255" y="6180"/>
                    </a:lnTo>
                    <a:cubicBezTo>
                      <a:pt x="10233" y="6169"/>
                      <a:pt x="10211" y="6169"/>
                      <a:pt x="10178" y="6169"/>
                    </a:cubicBezTo>
                    <a:cubicBezTo>
                      <a:pt x="10265" y="6443"/>
                      <a:pt x="10342" y="6727"/>
                      <a:pt x="10397" y="7024"/>
                    </a:cubicBezTo>
                    <a:cubicBezTo>
                      <a:pt x="10616" y="7735"/>
                      <a:pt x="10737" y="8480"/>
                      <a:pt x="10781" y="9225"/>
                    </a:cubicBezTo>
                    <a:cubicBezTo>
                      <a:pt x="10890" y="9203"/>
                      <a:pt x="10988" y="9193"/>
                      <a:pt x="11087" y="9181"/>
                    </a:cubicBezTo>
                    <a:lnTo>
                      <a:pt x="11175" y="9181"/>
                    </a:lnTo>
                    <a:cubicBezTo>
                      <a:pt x="11263" y="9181"/>
                      <a:pt x="11361" y="9193"/>
                      <a:pt x="11470" y="9203"/>
                    </a:cubicBezTo>
                    <a:lnTo>
                      <a:pt x="11558" y="9215"/>
                    </a:lnTo>
                    <a:cubicBezTo>
                      <a:pt x="11591" y="9225"/>
                      <a:pt x="11624" y="9225"/>
                      <a:pt x="11657" y="9237"/>
                    </a:cubicBezTo>
                    <a:lnTo>
                      <a:pt x="11733" y="9237"/>
                    </a:lnTo>
                    <a:lnTo>
                      <a:pt x="11821" y="9247"/>
                    </a:lnTo>
                    <a:cubicBezTo>
                      <a:pt x="11887" y="9258"/>
                      <a:pt x="11952" y="9258"/>
                      <a:pt x="12018" y="9258"/>
                    </a:cubicBezTo>
                    <a:lnTo>
                      <a:pt x="12128" y="9258"/>
                    </a:lnTo>
                    <a:lnTo>
                      <a:pt x="12161" y="9247"/>
                    </a:lnTo>
                    <a:cubicBezTo>
                      <a:pt x="12172" y="9237"/>
                      <a:pt x="12183" y="9237"/>
                      <a:pt x="12193" y="9225"/>
                    </a:cubicBezTo>
                    <a:cubicBezTo>
                      <a:pt x="12215" y="9203"/>
                      <a:pt x="12237" y="9171"/>
                      <a:pt x="12281" y="9127"/>
                    </a:cubicBezTo>
                    <a:cubicBezTo>
                      <a:pt x="12303" y="9094"/>
                      <a:pt x="12336" y="9061"/>
                      <a:pt x="12369" y="9028"/>
                    </a:cubicBezTo>
                    <a:cubicBezTo>
                      <a:pt x="12446" y="8952"/>
                      <a:pt x="12533" y="8886"/>
                      <a:pt x="12632" y="8831"/>
                    </a:cubicBezTo>
                    <a:cubicBezTo>
                      <a:pt x="12654" y="8820"/>
                      <a:pt x="12687" y="8809"/>
                      <a:pt x="12731" y="8787"/>
                    </a:cubicBezTo>
                    <a:cubicBezTo>
                      <a:pt x="12753" y="8776"/>
                      <a:pt x="12763" y="8776"/>
                      <a:pt x="12785" y="8765"/>
                    </a:cubicBezTo>
                    <a:cubicBezTo>
                      <a:pt x="12862" y="8743"/>
                      <a:pt x="12938" y="8721"/>
                      <a:pt x="13004" y="8711"/>
                    </a:cubicBezTo>
                    <a:lnTo>
                      <a:pt x="13257" y="8711"/>
                    </a:lnTo>
                    <a:lnTo>
                      <a:pt x="13355" y="8733"/>
                    </a:lnTo>
                    <a:lnTo>
                      <a:pt x="13410" y="8743"/>
                    </a:lnTo>
                    <a:lnTo>
                      <a:pt x="13432" y="8743"/>
                    </a:lnTo>
                    <a:cubicBezTo>
                      <a:pt x="13454" y="8743"/>
                      <a:pt x="13476" y="8754"/>
                      <a:pt x="13498" y="8754"/>
                    </a:cubicBezTo>
                    <a:lnTo>
                      <a:pt x="13541" y="8765"/>
                    </a:lnTo>
                    <a:lnTo>
                      <a:pt x="13596" y="8787"/>
                    </a:lnTo>
                    <a:lnTo>
                      <a:pt x="13661" y="8798"/>
                    </a:lnTo>
                    <a:cubicBezTo>
                      <a:pt x="13727" y="8820"/>
                      <a:pt x="13804" y="8842"/>
                      <a:pt x="13881" y="8864"/>
                    </a:cubicBezTo>
                    <a:cubicBezTo>
                      <a:pt x="14012" y="8908"/>
                      <a:pt x="14177" y="8962"/>
                      <a:pt x="14319" y="9050"/>
                    </a:cubicBezTo>
                    <a:cubicBezTo>
                      <a:pt x="14472" y="9127"/>
                      <a:pt x="14604" y="9225"/>
                      <a:pt x="14713" y="9335"/>
                    </a:cubicBezTo>
                    <a:lnTo>
                      <a:pt x="14888" y="9510"/>
                    </a:lnTo>
                    <a:cubicBezTo>
                      <a:pt x="14932" y="9565"/>
                      <a:pt x="14987" y="9620"/>
                      <a:pt x="15031" y="9685"/>
                    </a:cubicBezTo>
                    <a:cubicBezTo>
                      <a:pt x="15129" y="9795"/>
                      <a:pt x="15217" y="9916"/>
                      <a:pt x="15294" y="10036"/>
                    </a:cubicBezTo>
                    <a:lnTo>
                      <a:pt x="15414" y="10211"/>
                    </a:lnTo>
                    <a:lnTo>
                      <a:pt x="15480" y="10310"/>
                    </a:lnTo>
                    <a:lnTo>
                      <a:pt x="15546" y="10408"/>
                    </a:lnTo>
                    <a:lnTo>
                      <a:pt x="15568" y="10442"/>
                    </a:lnTo>
                    <a:cubicBezTo>
                      <a:pt x="15601" y="10496"/>
                      <a:pt x="15633" y="10540"/>
                      <a:pt x="15667" y="10584"/>
                    </a:cubicBezTo>
                    <a:cubicBezTo>
                      <a:pt x="15699" y="10627"/>
                      <a:pt x="15721" y="10683"/>
                      <a:pt x="15743" y="10737"/>
                    </a:cubicBezTo>
                    <a:cubicBezTo>
                      <a:pt x="15743" y="10737"/>
                      <a:pt x="15743" y="10748"/>
                      <a:pt x="15754" y="10748"/>
                    </a:cubicBezTo>
                    <a:lnTo>
                      <a:pt x="15765" y="10770"/>
                    </a:lnTo>
                    <a:cubicBezTo>
                      <a:pt x="15787" y="10781"/>
                      <a:pt x="15798" y="10803"/>
                      <a:pt x="15798" y="10825"/>
                    </a:cubicBezTo>
                    <a:cubicBezTo>
                      <a:pt x="15820" y="10858"/>
                      <a:pt x="15820" y="10890"/>
                      <a:pt x="15798" y="10924"/>
                    </a:cubicBezTo>
                    <a:lnTo>
                      <a:pt x="15798" y="11087"/>
                    </a:lnTo>
                    <a:lnTo>
                      <a:pt x="15798" y="11131"/>
                    </a:lnTo>
                    <a:lnTo>
                      <a:pt x="15798" y="11165"/>
                    </a:lnTo>
                    <a:lnTo>
                      <a:pt x="15798" y="11208"/>
                    </a:lnTo>
                    <a:cubicBezTo>
                      <a:pt x="15787" y="11515"/>
                      <a:pt x="15776" y="11811"/>
                      <a:pt x="15743" y="12085"/>
                    </a:cubicBezTo>
                    <a:lnTo>
                      <a:pt x="15743" y="12117"/>
                    </a:lnTo>
                    <a:lnTo>
                      <a:pt x="15743" y="12161"/>
                    </a:lnTo>
                    <a:cubicBezTo>
                      <a:pt x="15710" y="12424"/>
                      <a:pt x="15677" y="12687"/>
                      <a:pt x="15633" y="12939"/>
                    </a:cubicBezTo>
                    <a:cubicBezTo>
                      <a:pt x="15590" y="13158"/>
                      <a:pt x="15546" y="13378"/>
                      <a:pt x="15491" y="13607"/>
                    </a:cubicBezTo>
                    <a:cubicBezTo>
                      <a:pt x="15469" y="13695"/>
                      <a:pt x="15448" y="13772"/>
                      <a:pt x="15414" y="13870"/>
                    </a:cubicBezTo>
                    <a:cubicBezTo>
                      <a:pt x="15370" y="14045"/>
                      <a:pt x="15316" y="14221"/>
                      <a:pt x="15261" y="14396"/>
                    </a:cubicBezTo>
                    <a:lnTo>
                      <a:pt x="15250" y="14429"/>
                    </a:lnTo>
                    <a:cubicBezTo>
                      <a:pt x="15239" y="14473"/>
                      <a:pt x="15228" y="14517"/>
                      <a:pt x="15195" y="14593"/>
                    </a:cubicBezTo>
                    <a:lnTo>
                      <a:pt x="15185" y="14626"/>
                    </a:lnTo>
                    <a:cubicBezTo>
                      <a:pt x="15042" y="15053"/>
                      <a:pt x="14867" y="15459"/>
                      <a:pt x="14681" y="15832"/>
                    </a:cubicBezTo>
                    <a:cubicBezTo>
                      <a:pt x="14494" y="16215"/>
                      <a:pt x="14286" y="16587"/>
                      <a:pt x="14056" y="16949"/>
                    </a:cubicBezTo>
                    <a:cubicBezTo>
                      <a:pt x="13902" y="17190"/>
                      <a:pt x="13739" y="17420"/>
                      <a:pt x="13563" y="17661"/>
                    </a:cubicBezTo>
                    <a:cubicBezTo>
                      <a:pt x="13432" y="17825"/>
                      <a:pt x="13300" y="17989"/>
                      <a:pt x="13169" y="18143"/>
                    </a:cubicBezTo>
                    <a:lnTo>
                      <a:pt x="13136" y="18186"/>
                    </a:lnTo>
                    <a:cubicBezTo>
                      <a:pt x="12950" y="18395"/>
                      <a:pt x="12775" y="18592"/>
                      <a:pt x="12577" y="18789"/>
                    </a:cubicBezTo>
                    <a:lnTo>
                      <a:pt x="12555" y="18822"/>
                    </a:lnTo>
                    <a:cubicBezTo>
                      <a:pt x="12347" y="19030"/>
                      <a:pt x="12150" y="19206"/>
                      <a:pt x="11952" y="19370"/>
                    </a:cubicBezTo>
                    <a:cubicBezTo>
                      <a:pt x="11843" y="19469"/>
                      <a:pt x="11733" y="19556"/>
                      <a:pt x="11624" y="19644"/>
                    </a:cubicBezTo>
                    <a:lnTo>
                      <a:pt x="11602" y="19676"/>
                    </a:lnTo>
                    <a:cubicBezTo>
                      <a:pt x="11558" y="19720"/>
                      <a:pt x="11526" y="19764"/>
                      <a:pt x="11482" y="19797"/>
                    </a:cubicBezTo>
                    <a:lnTo>
                      <a:pt x="11416" y="19852"/>
                    </a:lnTo>
                    <a:lnTo>
                      <a:pt x="11361" y="19907"/>
                    </a:lnTo>
                    <a:lnTo>
                      <a:pt x="11295" y="19961"/>
                    </a:lnTo>
                    <a:lnTo>
                      <a:pt x="11175" y="20049"/>
                    </a:lnTo>
                    <a:cubicBezTo>
                      <a:pt x="11131" y="20093"/>
                      <a:pt x="11098" y="20126"/>
                      <a:pt x="11054" y="20158"/>
                    </a:cubicBezTo>
                    <a:cubicBezTo>
                      <a:pt x="10945" y="20235"/>
                      <a:pt x="10846" y="20312"/>
                      <a:pt x="10737" y="20389"/>
                    </a:cubicBezTo>
                    <a:lnTo>
                      <a:pt x="10562" y="20509"/>
                    </a:lnTo>
                    <a:lnTo>
                      <a:pt x="10463" y="20575"/>
                    </a:lnTo>
                    <a:lnTo>
                      <a:pt x="10375" y="20630"/>
                    </a:lnTo>
                    <a:lnTo>
                      <a:pt x="10375" y="20640"/>
                    </a:lnTo>
                    <a:cubicBezTo>
                      <a:pt x="10386" y="20630"/>
                      <a:pt x="10397" y="20618"/>
                      <a:pt x="10408" y="20618"/>
                    </a:cubicBezTo>
                    <a:cubicBezTo>
                      <a:pt x="11854" y="19764"/>
                      <a:pt x="13125" y="18537"/>
                      <a:pt x="14078" y="17080"/>
                    </a:cubicBezTo>
                    <a:cubicBezTo>
                      <a:pt x="14505" y="16423"/>
                      <a:pt x="14878" y="15656"/>
                      <a:pt x="15185" y="14802"/>
                    </a:cubicBezTo>
                    <a:cubicBezTo>
                      <a:pt x="15469" y="14035"/>
                      <a:pt x="15655" y="13202"/>
                      <a:pt x="15765" y="12238"/>
                    </a:cubicBezTo>
                    <a:cubicBezTo>
                      <a:pt x="15951" y="10639"/>
                      <a:pt x="15743" y="8940"/>
                      <a:pt x="15173" y="7341"/>
                    </a:cubicBezTo>
                    <a:cubicBezTo>
                      <a:pt x="14944" y="6705"/>
                      <a:pt x="14659" y="6103"/>
                      <a:pt x="14319" y="5512"/>
                    </a:cubicBezTo>
                    <a:close/>
                    <a:moveTo>
                      <a:pt x="10233" y="20706"/>
                    </a:moveTo>
                    <a:cubicBezTo>
                      <a:pt x="10222" y="20706"/>
                      <a:pt x="10211" y="20718"/>
                      <a:pt x="10189" y="20718"/>
                    </a:cubicBezTo>
                    <a:lnTo>
                      <a:pt x="10058" y="20783"/>
                    </a:lnTo>
                    <a:cubicBezTo>
                      <a:pt x="10036" y="20794"/>
                      <a:pt x="10002" y="20805"/>
                      <a:pt x="9981" y="20827"/>
                    </a:cubicBezTo>
                    <a:cubicBezTo>
                      <a:pt x="9937" y="20849"/>
                      <a:pt x="9893" y="20881"/>
                      <a:pt x="9860" y="20915"/>
                    </a:cubicBezTo>
                    <a:cubicBezTo>
                      <a:pt x="9817" y="20937"/>
                      <a:pt x="9783" y="20947"/>
                      <a:pt x="9740" y="20969"/>
                    </a:cubicBezTo>
                    <a:cubicBezTo>
                      <a:pt x="9707" y="20991"/>
                      <a:pt x="9674" y="21013"/>
                      <a:pt x="9630" y="21024"/>
                    </a:cubicBezTo>
                    <a:cubicBezTo>
                      <a:pt x="9608" y="21035"/>
                      <a:pt x="9586" y="21046"/>
                      <a:pt x="9554" y="21068"/>
                    </a:cubicBezTo>
                    <a:cubicBezTo>
                      <a:pt x="9520" y="21079"/>
                      <a:pt x="9488" y="21100"/>
                      <a:pt x="9455" y="21112"/>
                    </a:cubicBezTo>
                    <a:cubicBezTo>
                      <a:pt x="9450" y="21117"/>
                      <a:pt x="9444" y="21121"/>
                      <a:pt x="9438" y="21125"/>
                    </a:cubicBezTo>
                    <a:lnTo>
                      <a:pt x="9438" y="21125"/>
                    </a:lnTo>
                    <a:cubicBezTo>
                      <a:pt x="9716" y="20997"/>
                      <a:pt x="9984" y="20860"/>
                      <a:pt x="10243" y="20706"/>
                    </a:cubicBezTo>
                    <a:close/>
                    <a:moveTo>
                      <a:pt x="9438" y="21125"/>
                    </a:moveTo>
                    <a:lnTo>
                      <a:pt x="9438" y="21125"/>
                    </a:lnTo>
                    <a:cubicBezTo>
                      <a:pt x="9406" y="21140"/>
                      <a:pt x="9373" y="21155"/>
                      <a:pt x="9340" y="21170"/>
                    </a:cubicBezTo>
                    <a:lnTo>
                      <a:pt x="9340" y="21170"/>
                    </a:lnTo>
                    <a:cubicBezTo>
                      <a:pt x="9352" y="21165"/>
                      <a:pt x="9363" y="21163"/>
                      <a:pt x="9378" y="21156"/>
                    </a:cubicBezTo>
                    <a:cubicBezTo>
                      <a:pt x="9395" y="21147"/>
                      <a:pt x="9419" y="21139"/>
                      <a:pt x="9438" y="21125"/>
                    </a:cubicBezTo>
                    <a:close/>
                    <a:moveTo>
                      <a:pt x="9340" y="21170"/>
                    </a:moveTo>
                    <a:lnTo>
                      <a:pt x="9340" y="21170"/>
                    </a:lnTo>
                    <a:cubicBezTo>
                      <a:pt x="9335" y="21172"/>
                      <a:pt x="9329" y="21174"/>
                      <a:pt x="9323" y="21178"/>
                    </a:cubicBezTo>
                    <a:cubicBezTo>
                      <a:pt x="9329" y="21175"/>
                      <a:pt x="9334" y="21173"/>
                      <a:pt x="9340" y="21170"/>
                    </a:cubicBezTo>
                    <a:close/>
                    <a:moveTo>
                      <a:pt x="9323" y="15612"/>
                    </a:moveTo>
                    <a:cubicBezTo>
                      <a:pt x="8556" y="16959"/>
                      <a:pt x="7505" y="18252"/>
                      <a:pt x="6267" y="19019"/>
                    </a:cubicBezTo>
                    <a:cubicBezTo>
                      <a:pt x="5939" y="19228"/>
                      <a:pt x="5632" y="19425"/>
                      <a:pt x="5325" y="19600"/>
                    </a:cubicBezTo>
                    <a:cubicBezTo>
                      <a:pt x="5325" y="19633"/>
                      <a:pt x="5336" y="19666"/>
                      <a:pt x="5336" y="19698"/>
                    </a:cubicBezTo>
                    <a:cubicBezTo>
                      <a:pt x="5357" y="19764"/>
                      <a:pt x="5369" y="19841"/>
                      <a:pt x="5391" y="19907"/>
                    </a:cubicBezTo>
                    <a:lnTo>
                      <a:pt x="5423" y="20038"/>
                    </a:lnTo>
                    <a:cubicBezTo>
                      <a:pt x="5445" y="20126"/>
                      <a:pt x="5467" y="20202"/>
                      <a:pt x="5489" y="20323"/>
                    </a:cubicBezTo>
                    <a:cubicBezTo>
                      <a:pt x="5500" y="20377"/>
                      <a:pt x="5511" y="20443"/>
                      <a:pt x="5522" y="20509"/>
                    </a:cubicBezTo>
                    <a:cubicBezTo>
                      <a:pt x="5522" y="20597"/>
                      <a:pt x="5522" y="20662"/>
                      <a:pt x="5511" y="20728"/>
                    </a:cubicBezTo>
                    <a:cubicBezTo>
                      <a:pt x="5500" y="20816"/>
                      <a:pt x="5478" y="20893"/>
                      <a:pt x="5456" y="20969"/>
                    </a:cubicBezTo>
                    <a:cubicBezTo>
                      <a:pt x="5435" y="21035"/>
                      <a:pt x="5401" y="21100"/>
                      <a:pt x="5369" y="21156"/>
                    </a:cubicBezTo>
                    <a:lnTo>
                      <a:pt x="5336" y="21232"/>
                    </a:lnTo>
                    <a:lnTo>
                      <a:pt x="5270" y="21331"/>
                    </a:lnTo>
                    <a:cubicBezTo>
                      <a:pt x="5248" y="21375"/>
                      <a:pt x="5237" y="21419"/>
                      <a:pt x="5215" y="21451"/>
                    </a:cubicBezTo>
                    <a:cubicBezTo>
                      <a:pt x="5182" y="21517"/>
                      <a:pt x="5160" y="21572"/>
                      <a:pt x="5128" y="21626"/>
                    </a:cubicBezTo>
                    <a:cubicBezTo>
                      <a:pt x="5095" y="21682"/>
                      <a:pt x="5062" y="21736"/>
                      <a:pt x="5040" y="21791"/>
                    </a:cubicBezTo>
                    <a:cubicBezTo>
                      <a:pt x="5018" y="21813"/>
                      <a:pt x="5007" y="21835"/>
                      <a:pt x="4996" y="21857"/>
                    </a:cubicBezTo>
                    <a:lnTo>
                      <a:pt x="4963" y="21911"/>
                    </a:lnTo>
                    <a:cubicBezTo>
                      <a:pt x="4953" y="21933"/>
                      <a:pt x="4941" y="21944"/>
                      <a:pt x="4941" y="21966"/>
                    </a:cubicBezTo>
                    <a:lnTo>
                      <a:pt x="4909" y="21999"/>
                    </a:lnTo>
                    <a:cubicBezTo>
                      <a:pt x="4919" y="22021"/>
                      <a:pt x="4909" y="22054"/>
                      <a:pt x="4875" y="22076"/>
                    </a:cubicBezTo>
                    <a:cubicBezTo>
                      <a:pt x="4843" y="22098"/>
                      <a:pt x="4810" y="22108"/>
                      <a:pt x="4766" y="22108"/>
                    </a:cubicBezTo>
                    <a:cubicBezTo>
                      <a:pt x="4722" y="22108"/>
                      <a:pt x="4678" y="22120"/>
                      <a:pt x="4646" y="22120"/>
                    </a:cubicBezTo>
                    <a:lnTo>
                      <a:pt x="4525" y="22120"/>
                    </a:lnTo>
                    <a:cubicBezTo>
                      <a:pt x="4514" y="22120"/>
                      <a:pt x="4492" y="22130"/>
                      <a:pt x="4481" y="22130"/>
                    </a:cubicBezTo>
                    <a:cubicBezTo>
                      <a:pt x="4459" y="22130"/>
                      <a:pt x="4437" y="22120"/>
                      <a:pt x="4415" y="22120"/>
                    </a:cubicBezTo>
                    <a:lnTo>
                      <a:pt x="4240" y="22120"/>
                    </a:lnTo>
                    <a:cubicBezTo>
                      <a:pt x="4130" y="22120"/>
                      <a:pt x="4021" y="22108"/>
                      <a:pt x="3911" y="22108"/>
                    </a:cubicBezTo>
                    <a:lnTo>
                      <a:pt x="3769" y="22098"/>
                    </a:lnTo>
                    <a:cubicBezTo>
                      <a:pt x="3726" y="22098"/>
                      <a:pt x="3682" y="22086"/>
                      <a:pt x="3627" y="22086"/>
                    </a:cubicBezTo>
                    <a:lnTo>
                      <a:pt x="3550" y="22086"/>
                    </a:lnTo>
                    <a:cubicBezTo>
                      <a:pt x="3473" y="22086"/>
                      <a:pt x="3397" y="22076"/>
                      <a:pt x="3320" y="22076"/>
                    </a:cubicBezTo>
                    <a:lnTo>
                      <a:pt x="3287" y="22065"/>
                    </a:lnTo>
                    <a:cubicBezTo>
                      <a:pt x="3232" y="22065"/>
                      <a:pt x="3178" y="22065"/>
                      <a:pt x="3123" y="22054"/>
                    </a:cubicBezTo>
                    <a:cubicBezTo>
                      <a:pt x="3057" y="22043"/>
                      <a:pt x="2991" y="22032"/>
                      <a:pt x="2937" y="22021"/>
                    </a:cubicBezTo>
                    <a:cubicBezTo>
                      <a:pt x="2893" y="22010"/>
                      <a:pt x="2860" y="22010"/>
                      <a:pt x="2816" y="21999"/>
                    </a:cubicBezTo>
                    <a:lnTo>
                      <a:pt x="2772" y="21988"/>
                    </a:lnTo>
                    <a:cubicBezTo>
                      <a:pt x="2740" y="21977"/>
                      <a:pt x="2706" y="21977"/>
                      <a:pt x="2662" y="21966"/>
                    </a:cubicBezTo>
                    <a:cubicBezTo>
                      <a:pt x="2652" y="21966"/>
                      <a:pt x="2641" y="21955"/>
                      <a:pt x="2630" y="21955"/>
                    </a:cubicBezTo>
                    <a:lnTo>
                      <a:pt x="2542" y="21933"/>
                    </a:lnTo>
                    <a:cubicBezTo>
                      <a:pt x="2389" y="21911"/>
                      <a:pt x="2246" y="21879"/>
                      <a:pt x="2093" y="21835"/>
                    </a:cubicBezTo>
                    <a:cubicBezTo>
                      <a:pt x="1754" y="21747"/>
                      <a:pt x="1403" y="21648"/>
                      <a:pt x="1053" y="21528"/>
                    </a:cubicBezTo>
                    <a:cubicBezTo>
                      <a:pt x="702" y="21407"/>
                      <a:pt x="373" y="21265"/>
                      <a:pt x="55" y="21112"/>
                    </a:cubicBezTo>
                    <a:lnTo>
                      <a:pt x="1" y="21112"/>
                    </a:lnTo>
                    <a:cubicBezTo>
                      <a:pt x="187" y="21200"/>
                      <a:pt x="384" y="21287"/>
                      <a:pt x="581" y="21375"/>
                    </a:cubicBezTo>
                    <a:cubicBezTo>
                      <a:pt x="1173" y="21616"/>
                      <a:pt x="1808" y="21813"/>
                      <a:pt x="2455" y="21944"/>
                    </a:cubicBezTo>
                    <a:cubicBezTo>
                      <a:pt x="3200" y="22108"/>
                      <a:pt x="3967" y="22185"/>
                      <a:pt x="4733" y="22185"/>
                    </a:cubicBezTo>
                    <a:cubicBezTo>
                      <a:pt x="5018" y="22185"/>
                      <a:pt x="5303" y="22174"/>
                      <a:pt x="5577" y="22152"/>
                    </a:cubicBezTo>
                    <a:cubicBezTo>
                      <a:pt x="6749" y="22065"/>
                      <a:pt x="7910" y="21780"/>
                      <a:pt x="9006" y="21320"/>
                    </a:cubicBezTo>
                    <a:lnTo>
                      <a:pt x="8995" y="21320"/>
                    </a:lnTo>
                    <a:cubicBezTo>
                      <a:pt x="8962" y="21320"/>
                      <a:pt x="8929" y="21331"/>
                      <a:pt x="8907" y="21331"/>
                    </a:cubicBezTo>
                    <a:lnTo>
                      <a:pt x="8831" y="21331"/>
                    </a:lnTo>
                    <a:cubicBezTo>
                      <a:pt x="8819" y="21331"/>
                      <a:pt x="8809" y="21342"/>
                      <a:pt x="8797" y="21342"/>
                    </a:cubicBezTo>
                    <a:cubicBezTo>
                      <a:pt x="8787" y="21342"/>
                      <a:pt x="8775" y="21342"/>
                      <a:pt x="8775" y="21331"/>
                    </a:cubicBezTo>
                    <a:lnTo>
                      <a:pt x="8743" y="21331"/>
                    </a:lnTo>
                    <a:lnTo>
                      <a:pt x="8710" y="21320"/>
                    </a:lnTo>
                    <a:cubicBezTo>
                      <a:pt x="8699" y="21320"/>
                      <a:pt x="8677" y="21320"/>
                      <a:pt x="8666" y="21309"/>
                    </a:cubicBezTo>
                    <a:cubicBezTo>
                      <a:pt x="8644" y="21309"/>
                      <a:pt x="8622" y="21309"/>
                      <a:pt x="8590" y="21298"/>
                    </a:cubicBezTo>
                    <a:lnTo>
                      <a:pt x="8546" y="21309"/>
                    </a:lnTo>
                    <a:cubicBezTo>
                      <a:pt x="8524" y="21309"/>
                      <a:pt x="8502" y="21320"/>
                      <a:pt x="8480" y="21320"/>
                    </a:cubicBezTo>
                    <a:cubicBezTo>
                      <a:pt x="8469" y="21320"/>
                      <a:pt x="8447" y="21309"/>
                      <a:pt x="8425" y="21309"/>
                    </a:cubicBezTo>
                    <a:cubicBezTo>
                      <a:pt x="8381" y="21298"/>
                      <a:pt x="8349" y="21265"/>
                      <a:pt x="8305" y="21221"/>
                    </a:cubicBezTo>
                    <a:cubicBezTo>
                      <a:pt x="8272" y="21188"/>
                      <a:pt x="8250" y="21144"/>
                      <a:pt x="8239" y="21090"/>
                    </a:cubicBezTo>
                    <a:cubicBezTo>
                      <a:pt x="8228" y="21057"/>
                      <a:pt x="8217" y="21013"/>
                      <a:pt x="8217" y="20980"/>
                    </a:cubicBezTo>
                    <a:lnTo>
                      <a:pt x="8228" y="20881"/>
                    </a:lnTo>
                    <a:cubicBezTo>
                      <a:pt x="8228" y="20816"/>
                      <a:pt x="8217" y="20739"/>
                      <a:pt x="8206" y="20674"/>
                    </a:cubicBezTo>
                    <a:cubicBezTo>
                      <a:pt x="8195" y="20652"/>
                      <a:pt x="8195" y="20618"/>
                      <a:pt x="8195" y="20608"/>
                    </a:cubicBezTo>
                    <a:cubicBezTo>
                      <a:pt x="8184" y="20597"/>
                      <a:pt x="8173" y="20575"/>
                      <a:pt x="8151" y="20564"/>
                    </a:cubicBezTo>
                    <a:cubicBezTo>
                      <a:pt x="8130" y="20542"/>
                      <a:pt x="8096" y="20531"/>
                      <a:pt x="8064" y="20520"/>
                    </a:cubicBezTo>
                    <a:lnTo>
                      <a:pt x="8031" y="20498"/>
                    </a:lnTo>
                    <a:cubicBezTo>
                      <a:pt x="7998" y="20487"/>
                      <a:pt x="7965" y="20465"/>
                      <a:pt x="7932" y="20443"/>
                    </a:cubicBezTo>
                    <a:cubicBezTo>
                      <a:pt x="7845" y="20389"/>
                      <a:pt x="7768" y="20334"/>
                      <a:pt x="7691" y="20279"/>
                    </a:cubicBezTo>
                    <a:cubicBezTo>
                      <a:pt x="7648" y="20246"/>
                      <a:pt x="7614" y="20202"/>
                      <a:pt x="7570" y="20170"/>
                    </a:cubicBezTo>
                    <a:cubicBezTo>
                      <a:pt x="7548" y="20148"/>
                      <a:pt x="7527" y="20115"/>
                      <a:pt x="7505" y="20093"/>
                    </a:cubicBezTo>
                    <a:cubicBezTo>
                      <a:pt x="7483" y="20060"/>
                      <a:pt x="7450" y="20038"/>
                      <a:pt x="7439" y="19994"/>
                    </a:cubicBezTo>
                    <a:cubicBezTo>
                      <a:pt x="7417" y="19961"/>
                      <a:pt x="7406" y="19929"/>
                      <a:pt x="7395" y="19885"/>
                    </a:cubicBezTo>
                    <a:cubicBezTo>
                      <a:pt x="7385" y="19841"/>
                      <a:pt x="7373" y="19808"/>
                      <a:pt x="7373" y="19775"/>
                    </a:cubicBezTo>
                    <a:cubicBezTo>
                      <a:pt x="7385" y="19654"/>
                      <a:pt x="7395" y="19567"/>
                      <a:pt x="7417" y="19491"/>
                    </a:cubicBezTo>
                    <a:cubicBezTo>
                      <a:pt x="7428" y="19435"/>
                      <a:pt x="7439" y="19370"/>
                      <a:pt x="7461" y="19315"/>
                    </a:cubicBezTo>
                    <a:lnTo>
                      <a:pt x="7483" y="19282"/>
                    </a:lnTo>
                    <a:cubicBezTo>
                      <a:pt x="7505" y="19228"/>
                      <a:pt x="7516" y="19172"/>
                      <a:pt x="7548" y="19118"/>
                    </a:cubicBezTo>
                    <a:cubicBezTo>
                      <a:pt x="7592" y="19019"/>
                      <a:pt x="7658" y="18921"/>
                      <a:pt x="7724" y="18822"/>
                    </a:cubicBezTo>
                    <a:cubicBezTo>
                      <a:pt x="7789" y="18746"/>
                      <a:pt x="7845" y="18658"/>
                      <a:pt x="7910" y="18581"/>
                    </a:cubicBezTo>
                    <a:cubicBezTo>
                      <a:pt x="7965" y="18515"/>
                      <a:pt x="8009" y="18449"/>
                      <a:pt x="8064" y="18373"/>
                    </a:cubicBezTo>
                    <a:cubicBezTo>
                      <a:pt x="8096" y="18318"/>
                      <a:pt x="8130" y="18274"/>
                      <a:pt x="8162" y="18230"/>
                    </a:cubicBezTo>
                    <a:cubicBezTo>
                      <a:pt x="8195" y="18176"/>
                      <a:pt x="8217" y="18121"/>
                      <a:pt x="8239" y="18066"/>
                    </a:cubicBezTo>
                    <a:lnTo>
                      <a:pt x="8283" y="17979"/>
                    </a:lnTo>
                    <a:cubicBezTo>
                      <a:pt x="8315" y="17902"/>
                      <a:pt x="8359" y="17825"/>
                      <a:pt x="8403" y="17760"/>
                    </a:cubicBezTo>
                    <a:cubicBezTo>
                      <a:pt x="8458" y="17661"/>
                      <a:pt x="8534" y="17584"/>
                      <a:pt x="8600" y="17497"/>
                    </a:cubicBezTo>
                    <a:lnTo>
                      <a:pt x="8622" y="17463"/>
                    </a:lnTo>
                    <a:lnTo>
                      <a:pt x="8655" y="17420"/>
                    </a:lnTo>
                    <a:cubicBezTo>
                      <a:pt x="8688" y="17387"/>
                      <a:pt x="8721" y="17354"/>
                      <a:pt x="8743" y="17310"/>
                    </a:cubicBezTo>
                    <a:lnTo>
                      <a:pt x="8797" y="17244"/>
                    </a:lnTo>
                    <a:lnTo>
                      <a:pt x="8841" y="17179"/>
                    </a:lnTo>
                    <a:cubicBezTo>
                      <a:pt x="8929" y="17047"/>
                      <a:pt x="9006" y="16916"/>
                      <a:pt x="9082" y="16784"/>
                    </a:cubicBezTo>
                    <a:lnTo>
                      <a:pt x="9115" y="16718"/>
                    </a:lnTo>
                    <a:cubicBezTo>
                      <a:pt x="9170" y="16642"/>
                      <a:pt x="9214" y="16555"/>
                      <a:pt x="9257" y="16477"/>
                    </a:cubicBezTo>
                    <a:cubicBezTo>
                      <a:pt x="9301" y="16390"/>
                      <a:pt x="9335" y="16302"/>
                      <a:pt x="9357" y="16236"/>
                    </a:cubicBezTo>
                    <a:cubicBezTo>
                      <a:pt x="9378" y="16182"/>
                      <a:pt x="9389" y="16138"/>
                      <a:pt x="9411" y="16061"/>
                    </a:cubicBezTo>
                    <a:cubicBezTo>
                      <a:pt x="9422" y="16039"/>
                      <a:pt x="9422" y="16029"/>
                      <a:pt x="9422" y="16017"/>
                    </a:cubicBezTo>
                    <a:cubicBezTo>
                      <a:pt x="9433" y="15973"/>
                      <a:pt x="9444" y="15941"/>
                      <a:pt x="9444" y="15919"/>
                    </a:cubicBezTo>
                    <a:cubicBezTo>
                      <a:pt x="9455" y="15886"/>
                      <a:pt x="9455" y="15853"/>
                      <a:pt x="9444" y="15820"/>
                    </a:cubicBezTo>
                    <a:lnTo>
                      <a:pt x="9455" y="15820"/>
                    </a:lnTo>
                    <a:lnTo>
                      <a:pt x="9444" y="15776"/>
                    </a:lnTo>
                    <a:cubicBezTo>
                      <a:pt x="9444" y="15754"/>
                      <a:pt x="9433" y="15744"/>
                      <a:pt x="9422" y="15722"/>
                    </a:cubicBezTo>
                    <a:cubicBezTo>
                      <a:pt x="9422" y="15711"/>
                      <a:pt x="9411" y="15700"/>
                      <a:pt x="9389" y="15667"/>
                    </a:cubicBezTo>
                    <a:lnTo>
                      <a:pt x="9345" y="15623"/>
                    </a:lnTo>
                    <a:cubicBezTo>
                      <a:pt x="9345" y="15623"/>
                      <a:pt x="9335" y="15612"/>
                      <a:pt x="9323" y="156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3479630" y="3896192"/>
                <a:ext cx="498395" cy="230694"/>
              </a:xfrm>
              <a:custGeom>
                <a:rect b="b" l="l" r="r" t="t"/>
                <a:pathLst>
                  <a:path extrusionOk="0" h="2531" w="5468">
                    <a:moveTo>
                      <a:pt x="5270" y="0"/>
                    </a:moveTo>
                    <a:cubicBezTo>
                      <a:pt x="4097" y="701"/>
                      <a:pt x="3013" y="1205"/>
                      <a:pt x="1501" y="1424"/>
                    </a:cubicBezTo>
                    <a:cubicBezTo>
                      <a:pt x="1019" y="1490"/>
                      <a:pt x="504" y="1512"/>
                      <a:pt x="0" y="1512"/>
                    </a:cubicBezTo>
                    <a:cubicBezTo>
                      <a:pt x="318" y="1665"/>
                      <a:pt x="647" y="1807"/>
                      <a:pt x="998" y="1928"/>
                    </a:cubicBezTo>
                    <a:cubicBezTo>
                      <a:pt x="1348" y="2048"/>
                      <a:pt x="1699" y="2147"/>
                      <a:pt x="2038" y="2235"/>
                    </a:cubicBezTo>
                    <a:cubicBezTo>
                      <a:pt x="2191" y="2279"/>
                      <a:pt x="2334" y="2311"/>
                      <a:pt x="2487" y="2333"/>
                    </a:cubicBezTo>
                    <a:lnTo>
                      <a:pt x="2575" y="2355"/>
                    </a:lnTo>
                    <a:cubicBezTo>
                      <a:pt x="2586" y="2355"/>
                      <a:pt x="2597" y="2366"/>
                      <a:pt x="2607" y="2366"/>
                    </a:cubicBezTo>
                    <a:cubicBezTo>
                      <a:pt x="2651" y="2377"/>
                      <a:pt x="2685" y="2377"/>
                      <a:pt x="2717" y="2388"/>
                    </a:cubicBezTo>
                    <a:lnTo>
                      <a:pt x="2761" y="2399"/>
                    </a:lnTo>
                    <a:cubicBezTo>
                      <a:pt x="2805" y="2410"/>
                      <a:pt x="2838" y="2410"/>
                      <a:pt x="2882" y="2421"/>
                    </a:cubicBezTo>
                    <a:cubicBezTo>
                      <a:pt x="2936" y="2432"/>
                      <a:pt x="3002" y="2443"/>
                      <a:pt x="3068" y="2454"/>
                    </a:cubicBezTo>
                    <a:cubicBezTo>
                      <a:pt x="3123" y="2465"/>
                      <a:pt x="3177" y="2465"/>
                      <a:pt x="3232" y="2465"/>
                    </a:cubicBezTo>
                    <a:lnTo>
                      <a:pt x="3265" y="2476"/>
                    </a:lnTo>
                    <a:cubicBezTo>
                      <a:pt x="3342" y="2476"/>
                      <a:pt x="3418" y="2486"/>
                      <a:pt x="3495" y="2486"/>
                    </a:cubicBezTo>
                    <a:lnTo>
                      <a:pt x="3572" y="2486"/>
                    </a:lnTo>
                    <a:cubicBezTo>
                      <a:pt x="3627" y="2486"/>
                      <a:pt x="3671" y="2498"/>
                      <a:pt x="3714" y="2498"/>
                    </a:cubicBezTo>
                    <a:lnTo>
                      <a:pt x="3856" y="2508"/>
                    </a:lnTo>
                    <a:cubicBezTo>
                      <a:pt x="3966" y="2508"/>
                      <a:pt x="4075" y="2520"/>
                      <a:pt x="4185" y="2520"/>
                    </a:cubicBezTo>
                    <a:lnTo>
                      <a:pt x="4360" y="2520"/>
                    </a:lnTo>
                    <a:cubicBezTo>
                      <a:pt x="4382" y="2520"/>
                      <a:pt x="4404" y="2530"/>
                      <a:pt x="4426" y="2530"/>
                    </a:cubicBezTo>
                    <a:cubicBezTo>
                      <a:pt x="4437" y="2530"/>
                      <a:pt x="4459" y="2520"/>
                      <a:pt x="4470" y="2520"/>
                    </a:cubicBezTo>
                    <a:lnTo>
                      <a:pt x="4591" y="2520"/>
                    </a:lnTo>
                    <a:cubicBezTo>
                      <a:pt x="4623" y="2520"/>
                      <a:pt x="4667" y="2508"/>
                      <a:pt x="4711" y="2508"/>
                    </a:cubicBezTo>
                    <a:cubicBezTo>
                      <a:pt x="4755" y="2508"/>
                      <a:pt x="4788" y="2498"/>
                      <a:pt x="4820" y="2476"/>
                    </a:cubicBezTo>
                    <a:cubicBezTo>
                      <a:pt x="4854" y="2454"/>
                      <a:pt x="4864" y="2421"/>
                      <a:pt x="4854" y="2399"/>
                    </a:cubicBezTo>
                    <a:lnTo>
                      <a:pt x="4886" y="2366"/>
                    </a:lnTo>
                    <a:cubicBezTo>
                      <a:pt x="4886" y="2344"/>
                      <a:pt x="4898" y="2333"/>
                      <a:pt x="4908" y="2311"/>
                    </a:cubicBezTo>
                    <a:lnTo>
                      <a:pt x="4941" y="2257"/>
                    </a:lnTo>
                    <a:cubicBezTo>
                      <a:pt x="4952" y="2235"/>
                      <a:pt x="4963" y="2213"/>
                      <a:pt x="4985" y="2191"/>
                    </a:cubicBezTo>
                    <a:cubicBezTo>
                      <a:pt x="5007" y="2136"/>
                      <a:pt x="5040" y="2082"/>
                      <a:pt x="5073" y="2026"/>
                    </a:cubicBezTo>
                    <a:cubicBezTo>
                      <a:pt x="5105" y="1972"/>
                      <a:pt x="5127" y="1917"/>
                      <a:pt x="5160" y="1851"/>
                    </a:cubicBezTo>
                    <a:cubicBezTo>
                      <a:pt x="5182" y="1819"/>
                      <a:pt x="5193" y="1775"/>
                      <a:pt x="5215" y="1731"/>
                    </a:cubicBezTo>
                    <a:lnTo>
                      <a:pt x="5281" y="1632"/>
                    </a:lnTo>
                    <a:lnTo>
                      <a:pt x="5314" y="1556"/>
                    </a:lnTo>
                    <a:cubicBezTo>
                      <a:pt x="5346" y="1500"/>
                      <a:pt x="5380" y="1435"/>
                      <a:pt x="5401" y="1369"/>
                    </a:cubicBezTo>
                    <a:cubicBezTo>
                      <a:pt x="5423" y="1293"/>
                      <a:pt x="5445" y="1216"/>
                      <a:pt x="5456" y="1128"/>
                    </a:cubicBezTo>
                    <a:cubicBezTo>
                      <a:pt x="5467" y="1062"/>
                      <a:pt x="5467" y="997"/>
                      <a:pt x="5467" y="909"/>
                    </a:cubicBezTo>
                    <a:cubicBezTo>
                      <a:pt x="5456" y="843"/>
                      <a:pt x="5445" y="777"/>
                      <a:pt x="5434" y="723"/>
                    </a:cubicBezTo>
                    <a:cubicBezTo>
                      <a:pt x="5412" y="602"/>
                      <a:pt x="5390" y="526"/>
                      <a:pt x="5368" y="438"/>
                    </a:cubicBezTo>
                    <a:lnTo>
                      <a:pt x="5336" y="307"/>
                    </a:lnTo>
                    <a:cubicBezTo>
                      <a:pt x="5314" y="241"/>
                      <a:pt x="5302" y="164"/>
                      <a:pt x="5281" y="98"/>
                    </a:cubicBezTo>
                    <a:cubicBezTo>
                      <a:pt x="5281" y="66"/>
                      <a:pt x="5270" y="33"/>
                      <a:pt x="5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3890980" y="2108787"/>
                <a:ext cx="888779" cy="647147"/>
              </a:xfrm>
              <a:custGeom>
                <a:rect b="b" l="l" r="r" t="t"/>
                <a:pathLst>
                  <a:path extrusionOk="0" h="7100" w="9751">
                    <a:moveTo>
                      <a:pt x="395" y="0"/>
                    </a:moveTo>
                    <a:cubicBezTo>
                      <a:pt x="385" y="0"/>
                      <a:pt x="385" y="0"/>
                      <a:pt x="373" y="11"/>
                    </a:cubicBezTo>
                    <a:cubicBezTo>
                      <a:pt x="286" y="33"/>
                      <a:pt x="209" y="55"/>
                      <a:pt x="122" y="77"/>
                    </a:cubicBezTo>
                    <a:cubicBezTo>
                      <a:pt x="88" y="88"/>
                      <a:pt x="45" y="99"/>
                      <a:pt x="1" y="110"/>
                    </a:cubicBezTo>
                    <a:cubicBezTo>
                      <a:pt x="691" y="405"/>
                      <a:pt x="1349" y="767"/>
                      <a:pt x="1962" y="1194"/>
                    </a:cubicBezTo>
                    <a:cubicBezTo>
                      <a:pt x="3528" y="2279"/>
                      <a:pt x="4219" y="3462"/>
                      <a:pt x="5139" y="5050"/>
                    </a:cubicBezTo>
                    <a:cubicBezTo>
                      <a:pt x="5325" y="5379"/>
                      <a:pt x="5478" y="5763"/>
                      <a:pt x="5610" y="6179"/>
                    </a:cubicBezTo>
                    <a:cubicBezTo>
                      <a:pt x="5643" y="6179"/>
                      <a:pt x="5665" y="6179"/>
                      <a:pt x="5687" y="6190"/>
                    </a:cubicBezTo>
                    <a:lnTo>
                      <a:pt x="5697" y="6190"/>
                    </a:lnTo>
                    <a:cubicBezTo>
                      <a:pt x="5741" y="6201"/>
                      <a:pt x="5763" y="6212"/>
                      <a:pt x="5785" y="6212"/>
                    </a:cubicBezTo>
                    <a:cubicBezTo>
                      <a:pt x="5862" y="6245"/>
                      <a:pt x="5938" y="6277"/>
                      <a:pt x="6015" y="6332"/>
                    </a:cubicBezTo>
                    <a:cubicBezTo>
                      <a:pt x="6059" y="6365"/>
                      <a:pt x="6103" y="6398"/>
                      <a:pt x="6136" y="6431"/>
                    </a:cubicBezTo>
                    <a:cubicBezTo>
                      <a:pt x="6179" y="6464"/>
                      <a:pt x="6213" y="6496"/>
                      <a:pt x="6235" y="6530"/>
                    </a:cubicBezTo>
                    <a:lnTo>
                      <a:pt x="6311" y="6595"/>
                    </a:lnTo>
                    <a:lnTo>
                      <a:pt x="6355" y="6650"/>
                    </a:lnTo>
                    <a:cubicBezTo>
                      <a:pt x="6388" y="6683"/>
                      <a:pt x="6432" y="6715"/>
                      <a:pt x="6464" y="6749"/>
                    </a:cubicBezTo>
                    <a:cubicBezTo>
                      <a:pt x="6498" y="6781"/>
                      <a:pt x="6530" y="6803"/>
                      <a:pt x="6563" y="6825"/>
                    </a:cubicBezTo>
                    <a:cubicBezTo>
                      <a:pt x="6596" y="6858"/>
                      <a:pt x="6639" y="6880"/>
                      <a:pt x="6683" y="6902"/>
                    </a:cubicBezTo>
                    <a:cubicBezTo>
                      <a:pt x="6771" y="6956"/>
                      <a:pt x="6870" y="7000"/>
                      <a:pt x="6958" y="7022"/>
                    </a:cubicBezTo>
                    <a:cubicBezTo>
                      <a:pt x="7012" y="7044"/>
                      <a:pt x="7078" y="7066"/>
                      <a:pt x="7133" y="7077"/>
                    </a:cubicBezTo>
                    <a:cubicBezTo>
                      <a:pt x="7165" y="7077"/>
                      <a:pt x="7199" y="7088"/>
                      <a:pt x="7242" y="7088"/>
                    </a:cubicBezTo>
                    <a:cubicBezTo>
                      <a:pt x="7275" y="7088"/>
                      <a:pt x="7319" y="7099"/>
                      <a:pt x="7352" y="7099"/>
                    </a:cubicBezTo>
                    <a:lnTo>
                      <a:pt x="7363" y="7099"/>
                    </a:lnTo>
                    <a:cubicBezTo>
                      <a:pt x="7396" y="7099"/>
                      <a:pt x="7440" y="7088"/>
                      <a:pt x="7472" y="7088"/>
                    </a:cubicBezTo>
                    <a:cubicBezTo>
                      <a:pt x="7571" y="7066"/>
                      <a:pt x="7647" y="7044"/>
                      <a:pt x="7713" y="7000"/>
                    </a:cubicBezTo>
                    <a:cubicBezTo>
                      <a:pt x="7757" y="6990"/>
                      <a:pt x="7790" y="6968"/>
                      <a:pt x="7823" y="6946"/>
                    </a:cubicBezTo>
                    <a:lnTo>
                      <a:pt x="7878" y="6891"/>
                    </a:lnTo>
                    <a:cubicBezTo>
                      <a:pt x="7910" y="6869"/>
                      <a:pt x="7932" y="6836"/>
                      <a:pt x="7954" y="6803"/>
                    </a:cubicBezTo>
                    <a:lnTo>
                      <a:pt x="7976" y="6771"/>
                    </a:lnTo>
                    <a:lnTo>
                      <a:pt x="7998" y="6737"/>
                    </a:lnTo>
                    <a:cubicBezTo>
                      <a:pt x="8020" y="6715"/>
                      <a:pt x="8031" y="6694"/>
                      <a:pt x="8031" y="6672"/>
                    </a:cubicBezTo>
                    <a:lnTo>
                      <a:pt x="8075" y="6584"/>
                    </a:lnTo>
                    <a:cubicBezTo>
                      <a:pt x="8097" y="6518"/>
                      <a:pt x="8119" y="6464"/>
                      <a:pt x="8129" y="6398"/>
                    </a:cubicBezTo>
                    <a:lnTo>
                      <a:pt x="8163" y="6311"/>
                    </a:lnTo>
                    <a:cubicBezTo>
                      <a:pt x="8173" y="6277"/>
                      <a:pt x="8185" y="6255"/>
                      <a:pt x="8185" y="6245"/>
                    </a:cubicBezTo>
                    <a:cubicBezTo>
                      <a:pt x="8207" y="6201"/>
                      <a:pt x="8217" y="6168"/>
                      <a:pt x="8239" y="6135"/>
                    </a:cubicBezTo>
                    <a:cubicBezTo>
                      <a:pt x="8250" y="6113"/>
                      <a:pt x="8272" y="6091"/>
                      <a:pt x="8283" y="6080"/>
                    </a:cubicBezTo>
                    <a:cubicBezTo>
                      <a:pt x="8305" y="6070"/>
                      <a:pt x="8327" y="6048"/>
                      <a:pt x="8348" y="6036"/>
                    </a:cubicBezTo>
                    <a:cubicBezTo>
                      <a:pt x="8360" y="6036"/>
                      <a:pt x="8382" y="6026"/>
                      <a:pt x="8404" y="6014"/>
                    </a:cubicBezTo>
                    <a:cubicBezTo>
                      <a:pt x="8426" y="6004"/>
                      <a:pt x="8448" y="5992"/>
                      <a:pt x="8469" y="5992"/>
                    </a:cubicBezTo>
                    <a:lnTo>
                      <a:pt x="8590" y="5992"/>
                    </a:lnTo>
                    <a:lnTo>
                      <a:pt x="8623" y="5982"/>
                    </a:lnTo>
                    <a:lnTo>
                      <a:pt x="8623" y="5992"/>
                    </a:lnTo>
                    <a:cubicBezTo>
                      <a:pt x="8689" y="5992"/>
                      <a:pt x="8732" y="6004"/>
                      <a:pt x="8765" y="6014"/>
                    </a:cubicBezTo>
                    <a:lnTo>
                      <a:pt x="8776" y="6014"/>
                    </a:lnTo>
                    <a:cubicBezTo>
                      <a:pt x="8842" y="6026"/>
                      <a:pt x="8886" y="6036"/>
                      <a:pt x="8930" y="6058"/>
                    </a:cubicBezTo>
                    <a:cubicBezTo>
                      <a:pt x="8973" y="6070"/>
                      <a:pt x="9017" y="6080"/>
                      <a:pt x="9050" y="6080"/>
                    </a:cubicBezTo>
                    <a:cubicBezTo>
                      <a:pt x="9105" y="6091"/>
                      <a:pt x="9149" y="6102"/>
                      <a:pt x="9203" y="6102"/>
                    </a:cubicBezTo>
                    <a:lnTo>
                      <a:pt x="9280" y="6102"/>
                    </a:lnTo>
                    <a:cubicBezTo>
                      <a:pt x="9313" y="6102"/>
                      <a:pt x="9346" y="6091"/>
                      <a:pt x="9378" y="6080"/>
                    </a:cubicBezTo>
                    <a:cubicBezTo>
                      <a:pt x="9412" y="6070"/>
                      <a:pt x="9444" y="6048"/>
                      <a:pt x="9477" y="6026"/>
                    </a:cubicBezTo>
                    <a:cubicBezTo>
                      <a:pt x="9510" y="6014"/>
                      <a:pt x="9532" y="5992"/>
                      <a:pt x="9554" y="5970"/>
                    </a:cubicBezTo>
                    <a:cubicBezTo>
                      <a:pt x="9587" y="5949"/>
                      <a:pt x="9597" y="5927"/>
                      <a:pt x="9619" y="5894"/>
                    </a:cubicBezTo>
                    <a:cubicBezTo>
                      <a:pt x="9631" y="5872"/>
                      <a:pt x="9641" y="5850"/>
                      <a:pt x="9663" y="5829"/>
                    </a:cubicBezTo>
                    <a:lnTo>
                      <a:pt x="9674" y="5795"/>
                    </a:lnTo>
                    <a:cubicBezTo>
                      <a:pt x="9707" y="5741"/>
                      <a:pt x="9729" y="5708"/>
                      <a:pt x="9740" y="5653"/>
                    </a:cubicBezTo>
                    <a:cubicBezTo>
                      <a:pt x="9740" y="5631"/>
                      <a:pt x="9751" y="5587"/>
                      <a:pt x="9751" y="5544"/>
                    </a:cubicBezTo>
                    <a:lnTo>
                      <a:pt x="9751" y="5522"/>
                    </a:lnTo>
                    <a:lnTo>
                      <a:pt x="9751" y="5510"/>
                    </a:lnTo>
                    <a:cubicBezTo>
                      <a:pt x="9729" y="5467"/>
                      <a:pt x="9707" y="5434"/>
                      <a:pt x="9685" y="5401"/>
                    </a:cubicBezTo>
                    <a:cubicBezTo>
                      <a:pt x="9674" y="5390"/>
                      <a:pt x="9674" y="5390"/>
                      <a:pt x="9663" y="5390"/>
                    </a:cubicBezTo>
                    <a:lnTo>
                      <a:pt x="9663" y="5379"/>
                    </a:lnTo>
                    <a:lnTo>
                      <a:pt x="9663" y="5368"/>
                    </a:lnTo>
                    <a:cubicBezTo>
                      <a:pt x="9149" y="4502"/>
                      <a:pt x="8502" y="3703"/>
                      <a:pt x="7768" y="3002"/>
                    </a:cubicBezTo>
                    <a:cubicBezTo>
                      <a:pt x="6563" y="1873"/>
                      <a:pt x="5062" y="997"/>
                      <a:pt x="3419" y="482"/>
                    </a:cubicBezTo>
                    <a:cubicBezTo>
                      <a:pt x="3090" y="383"/>
                      <a:pt x="2751" y="296"/>
                      <a:pt x="2433" y="230"/>
                    </a:cubicBezTo>
                    <a:cubicBezTo>
                      <a:pt x="1765" y="88"/>
                      <a:pt x="1086" y="11"/>
                      <a:pt x="3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4146649" y="2903595"/>
                <a:ext cx="770014" cy="1151375"/>
              </a:xfrm>
              <a:custGeom>
                <a:rect b="b" l="l" r="r" t="t"/>
                <a:pathLst>
                  <a:path extrusionOk="0" h="12632" w="8448">
                    <a:moveTo>
                      <a:pt x="5631" y="1"/>
                    </a:moveTo>
                    <a:cubicBezTo>
                      <a:pt x="5565" y="11"/>
                      <a:pt x="5489" y="33"/>
                      <a:pt x="5412" y="55"/>
                    </a:cubicBezTo>
                    <a:cubicBezTo>
                      <a:pt x="5390" y="66"/>
                      <a:pt x="5380" y="66"/>
                      <a:pt x="5358" y="77"/>
                    </a:cubicBezTo>
                    <a:cubicBezTo>
                      <a:pt x="5314" y="99"/>
                      <a:pt x="5281" y="110"/>
                      <a:pt x="5259" y="121"/>
                    </a:cubicBezTo>
                    <a:cubicBezTo>
                      <a:pt x="5160" y="176"/>
                      <a:pt x="5073" y="242"/>
                      <a:pt x="4996" y="318"/>
                    </a:cubicBezTo>
                    <a:cubicBezTo>
                      <a:pt x="4963" y="351"/>
                      <a:pt x="4930" y="384"/>
                      <a:pt x="4908" y="417"/>
                    </a:cubicBezTo>
                    <a:cubicBezTo>
                      <a:pt x="4864" y="461"/>
                      <a:pt x="4842" y="493"/>
                      <a:pt x="4820" y="515"/>
                    </a:cubicBezTo>
                    <a:cubicBezTo>
                      <a:pt x="4810" y="527"/>
                      <a:pt x="4799" y="527"/>
                      <a:pt x="4788" y="537"/>
                    </a:cubicBezTo>
                    <a:lnTo>
                      <a:pt x="4755" y="548"/>
                    </a:lnTo>
                    <a:lnTo>
                      <a:pt x="4645" y="548"/>
                    </a:lnTo>
                    <a:cubicBezTo>
                      <a:pt x="4579" y="548"/>
                      <a:pt x="4514" y="548"/>
                      <a:pt x="4448" y="537"/>
                    </a:cubicBezTo>
                    <a:lnTo>
                      <a:pt x="4360" y="527"/>
                    </a:lnTo>
                    <a:lnTo>
                      <a:pt x="4284" y="527"/>
                    </a:lnTo>
                    <a:cubicBezTo>
                      <a:pt x="4251" y="515"/>
                      <a:pt x="4218" y="515"/>
                      <a:pt x="4185" y="505"/>
                    </a:cubicBezTo>
                    <a:lnTo>
                      <a:pt x="4097" y="493"/>
                    </a:lnTo>
                    <a:cubicBezTo>
                      <a:pt x="3988" y="483"/>
                      <a:pt x="3890" y="471"/>
                      <a:pt x="3802" y="471"/>
                    </a:cubicBezTo>
                    <a:lnTo>
                      <a:pt x="3714" y="471"/>
                    </a:lnTo>
                    <a:cubicBezTo>
                      <a:pt x="3615" y="483"/>
                      <a:pt x="3517" y="493"/>
                      <a:pt x="3408" y="515"/>
                    </a:cubicBezTo>
                    <a:cubicBezTo>
                      <a:pt x="3451" y="1085"/>
                      <a:pt x="3451" y="1654"/>
                      <a:pt x="3408" y="2202"/>
                    </a:cubicBezTo>
                    <a:cubicBezTo>
                      <a:pt x="3342" y="3254"/>
                      <a:pt x="3101" y="4328"/>
                      <a:pt x="2717" y="5303"/>
                    </a:cubicBezTo>
                    <a:cubicBezTo>
                      <a:pt x="2509" y="5829"/>
                      <a:pt x="2257" y="6365"/>
                      <a:pt x="1950" y="6902"/>
                    </a:cubicBezTo>
                    <a:cubicBezTo>
                      <a:pt x="1962" y="6902"/>
                      <a:pt x="1972" y="6913"/>
                      <a:pt x="1972" y="6913"/>
                    </a:cubicBezTo>
                    <a:lnTo>
                      <a:pt x="2016" y="6957"/>
                    </a:lnTo>
                    <a:cubicBezTo>
                      <a:pt x="2038" y="6990"/>
                      <a:pt x="2049" y="7001"/>
                      <a:pt x="2049" y="7012"/>
                    </a:cubicBezTo>
                    <a:cubicBezTo>
                      <a:pt x="2060" y="7034"/>
                      <a:pt x="2071" y="7044"/>
                      <a:pt x="2071" y="7066"/>
                    </a:cubicBezTo>
                    <a:lnTo>
                      <a:pt x="2082" y="7110"/>
                    </a:lnTo>
                    <a:lnTo>
                      <a:pt x="2071" y="7110"/>
                    </a:lnTo>
                    <a:cubicBezTo>
                      <a:pt x="2082" y="7143"/>
                      <a:pt x="2082" y="7176"/>
                      <a:pt x="2071" y="7209"/>
                    </a:cubicBezTo>
                    <a:cubicBezTo>
                      <a:pt x="2071" y="7231"/>
                      <a:pt x="2060" y="7263"/>
                      <a:pt x="2049" y="7307"/>
                    </a:cubicBezTo>
                    <a:cubicBezTo>
                      <a:pt x="2049" y="7319"/>
                      <a:pt x="2049" y="7329"/>
                      <a:pt x="2038" y="7351"/>
                    </a:cubicBezTo>
                    <a:cubicBezTo>
                      <a:pt x="2016" y="7428"/>
                      <a:pt x="2005" y="7472"/>
                      <a:pt x="1984" y="7526"/>
                    </a:cubicBezTo>
                    <a:cubicBezTo>
                      <a:pt x="1962" y="7592"/>
                      <a:pt x="1928" y="7680"/>
                      <a:pt x="1884" y="7767"/>
                    </a:cubicBezTo>
                    <a:cubicBezTo>
                      <a:pt x="1841" y="7845"/>
                      <a:pt x="1797" y="7932"/>
                      <a:pt x="1742" y="8008"/>
                    </a:cubicBezTo>
                    <a:lnTo>
                      <a:pt x="1709" y="8074"/>
                    </a:lnTo>
                    <a:cubicBezTo>
                      <a:pt x="1633" y="8206"/>
                      <a:pt x="1556" y="8337"/>
                      <a:pt x="1468" y="8469"/>
                    </a:cubicBezTo>
                    <a:lnTo>
                      <a:pt x="1424" y="8534"/>
                    </a:lnTo>
                    <a:lnTo>
                      <a:pt x="1370" y="8600"/>
                    </a:lnTo>
                    <a:cubicBezTo>
                      <a:pt x="1348" y="8644"/>
                      <a:pt x="1315" y="8677"/>
                      <a:pt x="1282" y="8710"/>
                    </a:cubicBezTo>
                    <a:lnTo>
                      <a:pt x="1249" y="8753"/>
                    </a:lnTo>
                    <a:lnTo>
                      <a:pt x="1227" y="8787"/>
                    </a:lnTo>
                    <a:cubicBezTo>
                      <a:pt x="1161" y="8874"/>
                      <a:pt x="1085" y="8951"/>
                      <a:pt x="1030" y="9050"/>
                    </a:cubicBezTo>
                    <a:cubicBezTo>
                      <a:pt x="986" y="9115"/>
                      <a:pt x="942" y="9192"/>
                      <a:pt x="910" y="9269"/>
                    </a:cubicBezTo>
                    <a:lnTo>
                      <a:pt x="866" y="9356"/>
                    </a:lnTo>
                    <a:cubicBezTo>
                      <a:pt x="844" y="9411"/>
                      <a:pt x="822" y="9466"/>
                      <a:pt x="789" y="9520"/>
                    </a:cubicBezTo>
                    <a:cubicBezTo>
                      <a:pt x="757" y="9564"/>
                      <a:pt x="723" y="9608"/>
                      <a:pt x="691" y="9663"/>
                    </a:cubicBezTo>
                    <a:cubicBezTo>
                      <a:pt x="636" y="9739"/>
                      <a:pt x="592" y="9805"/>
                      <a:pt x="537" y="9871"/>
                    </a:cubicBezTo>
                    <a:cubicBezTo>
                      <a:pt x="472" y="9948"/>
                      <a:pt x="416" y="10036"/>
                      <a:pt x="351" y="10112"/>
                    </a:cubicBezTo>
                    <a:cubicBezTo>
                      <a:pt x="285" y="10211"/>
                      <a:pt x="219" y="10309"/>
                      <a:pt x="175" y="10408"/>
                    </a:cubicBezTo>
                    <a:cubicBezTo>
                      <a:pt x="143" y="10462"/>
                      <a:pt x="132" y="10518"/>
                      <a:pt x="110" y="10572"/>
                    </a:cubicBezTo>
                    <a:lnTo>
                      <a:pt x="88" y="10605"/>
                    </a:lnTo>
                    <a:cubicBezTo>
                      <a:pt x="66" y="10660"/>
                      <a:pt x="55" y="10725"/>
                      <a:pt x="44" y="10781"/>
                    </a:cubicBezTo>
                    <a:cubicBezTo>
                      <a:pt x="22" y="10857"/>
                      <a:pt x="12" y="10944"/>
                      <a:pt x="0" y="11065"/>
                    </a:cubicBezTo>
                    <a:cubicBezTo>
                      <a:pt x="0" y="11098"/>
                      <a:pt x="12" y="11131"/>
                      <a:pt x="22" y="11175"/>
                    </a:cubicBezTo>
                    <a:cubicBezTo>
                      <a:pt x="33" y="11219"/>
                      <a:pt x="44" y="11251"/>
                      <a:pt x="66" y="11284"/>
                    </a:cubicBezTo>
                    <a:cubicBezTo>
                      <a:pt x="77" y="11328"/>
                      <a:pt x="110" y="11350"/>
                      <a:pt x="132" y="11383"/>
                    </a:cubicBezTo>
                    <a:cubicBezTo>
                      <a:pt x="154" y="11405"/>
                      <a:pt x="175" y="11438"/>
                      <a:pt x="197" y="11460"/>
                    </a:cubicBezTo>
                    <a:cubicBezTo>
                      <a:pt x="241" y="11492"/>
                      <a:pt x="275" y="11536"/>
                      <a:pt x="318" y="11569"/>
                    </a:cubicBezTo>
                    <a:cubicBezTo>
                      <a:pt x="395" y="11624"/>
                      <a:pt x="472" y="11679"/>
                      <a:pt x="559" y="11733"/>
                    </a:cubicBezTo>
                    <a:cubicBezTo>
                      <a:pt x="592" y="11755"/>
                      <a:pt x="625" y="11777"/>
                      <a:pt x="658" y="11788"/>
                    </a:cubicBezTo>
                    <a:lnTo>
                      <a:pt x="691" y="11810"/>
                    </a:lnTo>
                    <a:cubicBezTo>
                      <a:pt x="723" y="11821"/>
                      <a:pt x="757" y="11832"/>
                      <a:pt x="778" y="11854"/>
                    </a:cubicBezTo>
                    <a:cubicBezTo>
                      <a:pt x="800" y="11865"/>
                      <a:pt x="811" y="11887"/>
                      <a:pt x="822" y="11898"/>
                    </a:cubicBezTo>
                    <a:cubicBezTo>
                      <a:pt x="822" y="11908"/>
                      <a:pt x="822" y="11942"/>
                      <a:pt x="833" y="11964"/>
                    </a:cubicBezTo>
                    <a:cubicBezTo>
                      <a:pt x="844" y="12029"/>
                      <a:pt x="855" y="12106"/>
                      <a:pt x="855" y="12171"/>
                    </a:cubicBezTo>
                    <a:lnTo>
                      <a:pt x="844" y="12270"/>
                    </a:lnTo>
                    <a:cubicBezTo>
                      <a:pt x="844" y="12303"/>
                      <a:pt x="855" y="12347"/>
                      <a:pt x="866" y="12380"/>
                    </a:cubicBezTo>
                    <a:cubicBezTo>
                      <a:pt x="877" y="12434"/>
                      <a:pt x="899" y="12478"/>
                      <a:pt x="932" y="12511"/>
                    </a:cubicBezTo>
                    <a:cubicBezTo>
                      <a:pt x="976" y="12555"/>
                      <a:pt x="1008" y="12588"/>
                      <a:pt x="1052" y="12599"/>
                    </a:cubicBezTo>
                    <a:cubicBezTo>
                      <a:pt x="1074" y="12599"/>
                      <a:pt x="1096" y="12610"/>
                      <a:pt x="1107" y="12610"/>
                    </a:cubicBezTo>
                    <a:cubicBezTo>
                      <a:pt x="1129" y="12610"/>
                      <a:pt x="1151" y="12599"/>
                      <a:pt x="1173" y="12599"/>
                    </a:cubicBezTo>
                    <a:lnTo>
                      <a:pt x="1217" y="12588"/>
                    </a:lnTo>
                    <a:cubicBezTo>
                      <a:pt x="1249" y="12599"/>
                      <a:pt x="1271" y="12599"/>
                      <a:pt x="1293" y="12599"/>
                    </a:cubicBezTo>
                    <a:cubicBezTo>
                      <a:pt x="1304" y="12610"/>
                      <a:pt x="1326" y="12610"/>
                      <a:pt x="1337" y="12610"/>
                    </a:cubicBezTo>
                    <a:lnTo>
                      <a:pt x="1370" y="12621"/>
                    </a:lnTo>
                    <a:lnTo>
                      <a:pt x="1402" y="12621"/>
                    </a:lnTo>
                    <a:cubicBezTo>
                      <a:pt x="1402" y="12632"/>
                      <a:pt x="1414" y="12632"/>
                      <a:pt x="1424" y="12632"/>
                    </a:cubicBezTo>
                    <a:cubicBezTo>
                      <a:pt x="1436" y="12632"/>
                      <a:pt x="1446" y="12621"/>
                      <a:pt x="1458" y="12621"/>
                    </a:cubicBezTo>
                    <a:lnTo>
                      <a:pt x="1534" y="12621"/>
                    </a:lnTo>
                    <a:cubicBezTo>
                      <a:pt x="1556" y="12621"/>
                      <a:pt x="1589" y="12610"/>
                      <a:pt x="1622" y="12610"/>
                    </a:cubicBezTo>
                    <a:lnTo>
                      <a:pt x="1633" y="12610"/>
                    </a:lnTo>
                    <a:cubicBezTo>
                      <a:pt x="1643" y="12610"/>
                      <a:pt x="1655" y="12610"/>
                      <a:pt x="1665" y="12599"/>
                    </a:cubicBezTo>
                    <a:cubicBezTo>
                      <a:pt x="1721" y="12577"/>
                      <a:pt x="1786" y="12555"/>
                      <a:pt x="1852" y="12522"/>
                    </a:cubicBezTo>
                    <a:lnTo>
                      <a:pt x="1918" y="12490"/>
                    </a:lnTo>
                    <a:cubicBezTo>
                      <a:pt x="1928" y="12478"/>
                      <a:pt x="1940" y="12478"/>
                      <a:pt x="1950" y="12468"/>
                    </a:cubicBezTo>
                    <a:cubicBezTo>
                      <a:pt x="1972" y="12456"/>
                      <a:pt x="1984" y="12456"/>
                      <a:pt x="2005" y="12446"/>
                    </a:cubicBezTo>
                    <a:cubicBezTo>
                      <a:pt x="2027" y="12434"/>
                      <a:pt x="2060" y="12424"/>
                      <a:pt x="2082" y="12402"/>
                    </a:cubicBezTo>
                    <a:cubicBezTo>
                      <a:pt x="2115" y="12390"/>
                      <a:pt x="2147" y="12369"/>
                      <a:pt x="2181" y="12358"/>
                    </a:cubicBezTo>
                    <a:cubicBezTo>
                      <a:pt x="2213" y="12336"/>
                      <a:pt x="2235" y="12325"/>
                      <a:pt x="2257" y="12314"/>
                    </a:cubicBezTo>
                    <a:cubicBezTo>
                      <a:pt x="2301" y="12303"/>
                      <a:pt x="2334" y="12281"/>
                      <a:pt x="2367" y="12259"/>
                    </a:cubicBezTo>
                    <a:cubicBezTo>
                      <a:pt x="2410" y="12237"/>
                      <a:pt x="2444" y="12227"/>
                      <a:pt x="2487" y="12205"/>
                    </a:cubicBezTo>
                    <a:cubicBezTo>
                      <a:pt x="2520" y="12171"/>
                      <a:pt x="2564" y="12139"/>
                      <a:pt x="2608" y="12117"/>
                    </a:cubicBezTo>
                    <a:cubicBezTo>
                      <a:pt x="2629" y="12095"/>
                      <a:pt x="2663" y="12084"/>
                      <a:pt x="2685" y="12073"/>
                    </a:cubicBezTo>
                    <a:lnTo>
                      <a:pt x="2816" y="12008"/>
                    </a:lnTo>
                    <a:cubicBezTo>
                      <a:pt x="2838" y="12008"/>
                      <a:pt x="2849" y="11996"/>
                      <a:pt x="2860" y="11996"/>
                    </a:cubicBezTo>
                    <a:lnTo>
                      <a:pt x="2870" y="11996"/>
                    </a:lnTo>
                    <a:cubicBezTo>
                      <a:pt x="2870" y="11996"/>
                      <a:pt x="2870" y="12008"/>
                      <a:pt x="2882" y="12008"/>
                    </a:cubicBezTo>
                    <a:cubicBezTo>
                      <a:pt x="2926" y="11974"/>
                      <a:pt x="2969" y="11952"/>
                      <a:pt x="3002" y="11930"/>
                    </a:cubicBezTo>
                    <a:lnTo>
                      <a:pt x="3002" y="11920"/>
                    </a:lnTo>
                    <a:lnTo>
                      <a:pt x="3090" y="11865"/>
                    </a:lnTo>
                    <a:lnTo>
                      <a:pt x="3189" y="11799"/>
                    </a:lnTo>
                    <a:lnTo>
                      <a:pt x="3364" y="11679"/>
                    </a:lnTo>
                    <a:cubicBezTo>
                      <a:pt x="3473" y="11602"/>
                      <a:pt x="3572" y="11525"/>
                      <a:pt x="3681" y="11448"/>
                    </a:cubicBezTo>
                    <a:cubicBezTo>
                      <a:pt x="3725" y="11416"/>
                      <a:pt x="3758" y="11383"/>
                      <a:pt x="3802" y="11339"/>
                    </a:cubicBezTo>
                    <a:lnTo>
                      <a:pt x="3922" y="11251"/>
                    </a:lnTo>
                    <a:lnTo>
                      <a:pt x="3988" y="11197"/>
                    </a:lnTo>
                    <a:lnTo>
                      <a:pt x="4043" y="11142"/>
                    </a:lnTo>
                    <a:lnTo>
                      <a:pt x="4109" y="11087"/>
                    </a:lnTo>
                    <a:cubicBezTo>
                      <a:pt x="4153" y="11054"/>
                      <a:pt x="4185" y="11010"/>
                      <a:pt x="4229" y="10966"/>
                    </a:cubicBezTo>
                    <a:lnTo>
                      <a:pt x="4251" y="10934"/>
                    </a:lnTo>
                    <a:cubicBezTo>
                      <a:pt x="4360" y="10846"/>
                      <a:pt x="4470" y="10759"/>
                      <a:pt x="4579" y="10660"/>
                    </a:cubicBezTo>
                    <a:cubicBezTo>
                      <a:pt x="4777" y="10496"/>
                      <a:pt x="4974" y="10320"/>
                      <a:pt x="5182" y="10112"/>
                    </a:cubicBezTo>
                    <a:lnTo>
                      <a:pt x="5204" y="10079"/>
                    </a:lnTo>
                    <a:cubicBezTo>
                      <a:pt x="5402" y="9882"/>
                      <a:pt x="5577" y="9685"/>
                      <a:pt x="5763" y="9476"/>
                    </a:cubicBezTo>
                    <a:lnTo>
                      <a:pt x="5796" y="9433"/>
                    </a:lnTo>
                    <a:cubicBezTo>
                      <a:pt x="5927" y="9279"/>
                      <a:pt x="6059" y="9115"/>
                      <a:pt x="6190" y="8951"/>
                    </a:cubicBezTo>
                    <a:cubicBezTo>
                      <a:pt x="6366" y="8710"/>
                      <a:pt x="6529" y="8480"/>
                      <a:pt x="6683" y="8239"/>
                    </a:cubicBezTo>
                    <a:cubicBezTo>
                      <a:pt x="6913" y="7877"/>
                      <a:pt x="7121" y="7505"/>
                      <a:pt x="7308" y="7122"/>
                    </a:cubicBezTo>
                    <a:cubicBezTo>
                      <a:pt x="7494" y="6749"/>
                      <a:pt x="7669" y="6343"/>
                      <a:pt x="7812" y="5916"/>
                    </a:cubicBezTo>
                    <a:lnTo>
                      <a:pt x="7822" y="5883"/>
                    </a:lnTo>
                    <a:cubicBezTo>
                      <a:pt x="7855" y="5807"/>
                      <a:pt x="7866" y="5763"/>
                      <a:pt x="7877" y="5719"/>
                    </a:cubicBezTo>
                    <a:lnTo>
                      <a:pt x="7888" y="5686"/>
                    </a:lnTo>
                    <a:cubicBezTo>
                      <a:pt x="7943" y="5511"/>
                      <a:pt x="7997" y="5335"/>
                      <a:pt x="8041" y="5160"/>
                    </a:cubicBezTo>
                    <a:cubicBezTo>
                      <a:pt x="8075" y="5062"/>
                      <a:pt x="8096" y="4985"/>
                      <a:pt x="8118" y="4897"/>
                    </a:cubicBezTo>
                    <a:cubicBezTo>
                      <a:pt x="8173" y="4668"/>
                      <a:pt x="8217" y="4448"/>
                      <a:pt x="8260" y="4229"/>
                    </a:cubicBezTo>
                    <a:cubicBezTo>
                      <a:pt x="8304" y="3977"/>
                      <a:pt x="8337" y="3714"/>
                      <a:pt x="8370" y="3451"/>
                    </a:cubicBezTo>
                    <a:lnTo>
                      <a:pt x="8370" y="3407"/>
                    </a:lnTo>
                    <a:lnTo>
                      <a:pt x="8370" y="3375"/>
                    </a:lnTo>
                    <a:cubicBezTo>
                      <a:pt x="8403" y="3101"/>
                      <a:pt x="8414" y="2805"/>
                      <a:pt x="8425" y="2498"/>
                    </a:cubicBezTo>
                    <a:lnTo>
                      <a:pt x="8425" y="2455"/>
                    </a:lnTo>
                    <a:lnTo>
                      <a:pt x="8425" y="2421"/>
                    </a:lnTo>
                    <a:lnTo>
                      <a:pt x="8425" y="2377"/>
                    </a:lnTo>
                    <a:lnTo>
                      <a:pt x="8425" y="2214"/>
                    </a:lnTo>
                    <a:cubicBezTo>
                      <a:pt x="8447" y="2180"/>
                      <a:pt x="8447" y="2148"/>
                      <a:pt x="8425" y="2115"/>
                    </a:cubicBezTo>
                    <a:cubicBezTo>
                      <a:pt x="8425" y="2093"/>
                      <a:pt x="8414" y="2071"/>
                      <a:pt x="8392" y="2060"/>
                    </a:cubicBezTo>
                    <a:lnTo>
                      <a:pt x="8381" y="2038"/>
                    </a:lnTo>
                    <a:cubicBezTo>
                      <a:pt x="8370" y="2038"/>
                      <a:pt x="8370" y="2027"/>
                      <a:pt x="8370" y="2027"/>
                    </a:cubicBezTo>
                    <a:cubicBezTo>
                      <a:pt x="8348" y="1973"/>
                      <a:pt x="8326" y="1917"/>
                      <a:pt x="8294" y="1874"/>
                    </a:cubicBezTo>
                    <a:cubicBezTo>
                      <a:pt x="8260" y="1830"/>
                      <a:pt x="8228" y="1786"/>
                      <a:pt x="8195" y="1732"/>
                    </a:cubicBezTo>
                    <a:lnTo>
                      <a:pt x="8173" y="1698"/>
                    </a:lnTo>
                    <a:lnTo>
                      <a:pt x="8107" y="1600"/>
                    </a:lnTo>
                    <a:lnTo>
                      <a:pt x="8041" y="1501"/>
                    </a:lnTo>
                    <a:lnTo>
                      <a:pt x="7921" y="1326"/>
                    </a:lnTo>
                    <a:cubicBezTo>
                      <a:pt x="7844" y="1206"/>
                      <a:pt x="7756" y="1085"/>
                      <a:pt x="7658" y="975"/>
                    </a:cubicBezTo>
                    <a:cubicBezTo>
                      <a:pt x="7614" y="910"/>
                      <a:pt x="7559" y="855"/>
                      <a:pt x="7515" y="800"/>
                    </a:cubicBezTo>
                    <a:lnTo>
                      <a:pt x="7340" y="625"/>
                    </a:lnTo>
                    <a:cubicBezTo>
                      <a:pt x="7231" y="515"/>
                      <a:pt x="7099" y="417"/>
                      <a:pt x="6946" y="340"/>
                    </a:cubicBezTo>
                    <a:cubicBezTo>
                      <a:pt x="6804" y="252"/>
                      <a:pt x="6639" y="198"/>
                      <a:pt x="6508" y="154"/>
                    </a:cubicBezTo>
                    <a:cubicBezTo>
                      <a:pt x="6431" y="132"/>
                      <a:pt x="6354" y="110"/>
                      <a:pt x="6288" y="88"/>
                    </a:cubicBezTo>
                    <a:lnTo>
                      <a:pt x="6223" y="77"/>
                    </a:lnTo>
                    <a:lnTo>
                      <a:pt x="6168" y="55"/>
                    </a:lnTo>
                    <a:lnTo>
                      <a:pt x="6125" y="44"/>
                    </a:lnTo>
                    <a:cubicBezTo>
                      <a:pt x="6103" y="44"/>
                      <a:pt x="6081" y="33"/>
                      <a:pt x="6059" y="33"/>
                    </a:cubicBezTo>
                    <a:lnTo>
                      <a:pt x="6037" y="33"/>
                    </a:lnTo>
                    <a:lnTo>
                      <a:pt x="5982" y="23"/>
                    </a:lnTo>
                    <a:lnTo>
                      <a:pt x="5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2" name="Google Shape;162;p19"/>
            <p:cNvCxnSpPr/>
            <p:nvPr/>
          </p:nvCxnSpPr>
          <p:spPr>
            <a:xfrm flipH="1">
              <a:off x="4945298" y="2105614"/>
              <a:ext cx="339300" cy="3393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" name="Google Shape;163;p19"/>
            <p:cNvCxnSpPr/>
            <p:nvPr/>
          </p:nvCxnSpPr>
          <p:spPr>
            <a:xfrm rot="10800000">
              <a:off x="4680812" y="1158514"/>
              <a:ext cx="573600" cy="5736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4" name="Google Shape;164;p19"/>
            <p:cNvCxnSpPr/>
            <p:nvPr/>
          </p:nvCxnSpPr>
          <p:spPr>
            <a:xfrm flipH="1" rot="10800000">
              <a:off x="5594063" y="1418027"/>
              <a:ext cx="391500" cy="391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oval"/>
              <a:tailEnd len="med" w="med" type="triangle"/>
            </a:ln>
          </p:spPr>
        </p:cxnSp>
        <p:grpSp>
          <p:nvGrpSpPr>
            <p:cNvPr id="165" name="Google Shape;165;p19"/>
            <p:cNvGrpSpPr/>
            <p:nvPr/>
          </p:nvGrpSpPr>
          <p:grpSpPr>
            <a:xfrm>
              <a:off x="5133298" y="1595799"/>
              <a:ext cx="662554" cy="662554"/>
              <a:chOff x="1177875" y="1417650"/>
              <a:chExt cx="3182297" cy="3182297"/>
            </a:xfrm>
          </p:grpSpPr>
          <p:sp>
            <p:nvSpPr>
              <p:cNvPr id="166" name="Google Shape;166;p19"/>
              <p:cNvSpPr/>
              <p:nvPr/>
            </p:nvSpPr>
            <p:spPr>
              <a:xfrm>
                <a:off x="2883788" y="2464024"/>
                <a:ext cx="453627" cy="430066"/>
              </a:xfrm>
              <a:custGeom>
                <a:rect b="b" l="l" r="r" t="t"/>
                <a:pathLst>
                  <a:path extrusionOk="0" h="7849" w="8279">
                    <a:moveTo>
                      <a:pt x="3453" y="0"/>
                    </a:moveTo>
                    <a:cubicBezTo>
                      <a:pt x="2328" y="0"/>
                      <a:pt x="1203" y="429"/>
                      <a:pt x="344" y="1288"/>
                    </a:cubicBezTo>
                    <a:lnTo>
                      <a:pt x="1" y="1632"/>
                    </a:lnTo>
                    <a:lnTo>
                      <a:pt x="6218" y="7849"/>
                    </a:lnTo>
                    <a:lnTo>
                      <a:pt x="6560" y="7505"/>
                    </a:lnTo>
                    <a:cubicBezTo>
                      <a:pt x="8279" y="5788"/>
                      <a:pt x="8279" y="3006"/>
                      <a:pt x="6560" y="1288"/>
                    </a:cubicBezTo>
                    <a:cubicBezTo>
                      <a:pt x="5702" y="429"/>
                      <a:pt x="4577" y="0"/>
                      <a:pt x="34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2327095" y="3265202"/>
                <a:ext cx="185637" cy="185527"/>
              </a:xfrm>
              <a:custGeom>
                <a:rect b="b" l="l" r="r" t="t"/>
                <a:pathLst>
                  <a:path extrusionOk="0" h="3386" w="3388">
                    <a:moveTo>
                      <a:pt x="1948" y="0"/>
                    </a:moveTo>
                    <a:lnTo>
                      <a:pt x="0" y="1963"/>
                    </a:lnTo>
                    <a:lnTo>
                      <a:pt x="1424" y="3386"/>
                    </a:lnTo>
                    <a:lnTo>
                      <a:pt x="3388" y="1423"/>
                    </a:lnTo>
                    <a:lnTo>
                      <a:pt x="19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2032201" y="3521577"/>
                <a:ext cx="224156" cy="224156"/>
              </a:xfrm>
              <a:custGeom>
                <a:rect b="b" l="l" r="r" t="t"/>
                <a:pathLst>
                  <a:path extrusionOk="0" h="4091" w="4091">
                    <a:moveTo>
                      <a:pt x="3142" y="0"/>
                    </a:moveTo>
                    <a:lnTo>
                      <a:pt x="1" y="3632"/>
                    </a:lnTo>
                    <a:lnTo>
                      <a:pt x="459" y="4090"/>
                    </a:lnTo>
                    <a:lnTo>
                      <a:pt x="4091" y="949"/>
                    </a:lnTo>
                    <a:lnTo>
                      <a:pt x="31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1177875" y="1417650"/>
                <a:ext cx="1448659" cy="1448659"/>
              </a:xfrm>
              <a:custGeom>
                <a:rect b="b" l="l" r="r" t="t"/>
                <a:pathLst>
                  <a:path extrusionOk="0" h="26439" w="26439">
                    <a:moveTo>
                      <a:pt x="8410" y="0"/>
                    </a:moveTo>
                    <a:lnTo>
                      <a:pt x="1" y="8409"/>
                    </a:lnTo>
                    <a:lnTo>
                      <a:pt x="18030" y="26438"/>
                    </a:lnTo>
                    <a:lnTo>
                      <a:pt x="26439" y="18029"/>
                    </a:lnTo>
                    <a:lnTo>
                      <a:pt x="84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1473700" y="1525208"/>
                <a:ext cx="340700" cy="340700"/>
              </a:xfrm>
              <a:custGeom>
                <a:rect b="b" l="l" r="r" t="t"/>
                <a:pathLst>
                  <a:path extrusionOk="0" h="6218" w="6218">
                    <a:moveTo>
                      <a:pt x="2815" y="1"/>
                    </a:moveTo>
                    <a:lnTo>
                      <a:pt x="1" y="2814"/>
                    </a:lnTo>
                    <a:lnTo>
                      <a:pt x="3404" y="6217"/>
                    </a:lnTo>
                    <a:lnTo>
                      <a:pt x="6218" y="340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1708596" y="1760049"/>
                <a:ext cx="340645" cy="340700"/>
              </a:xfrm>
              <a:custGeom>
                <a:rect b="b" l="l" r="r" t="t"/>
                <a:pathLst>
                  <a:path extrusionOk="0" h="6218" w="6217">
                    <a:moveTo>
                      <a:pt x="2814" y="1"/>
                    </a:moveTo>
                    <a:lnTo>
                      <a:pt x="0" y="2815"/>
                    </a:lnTo>
                    <a:lnTo>
                      <a:pt x="3403" y="6218"/>
                    </a:lnTo>
                    <a:lnTo>
                      <a:pt x="6217" y="3404"/>
                    </a:lnTo>
                    <a:lnTo>
                      <a:pt x="28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1943437" y="1994945"/>
                <a:ext cx="340700" cy="340700"/>
              </a:xfrm>
              <a:custGeom>
                <a:rect b="b" l="l" r="r" t="t"/>
                <a:pathLst>
                  <a:path extrusionOk="0" h="6218" w="6218">
                    <a:moveTo>
                      <a:pt x="2814" y="0"/>
                    </a:moveTo>
                    <a:lnTo>
                      <a:pt x="0" y="2798"/>
                    </a:lnTo>
                    <a:lnTo>
                      <a:pt x="3403" y="6217"/>
                    </a:lnTo>
                    <a:lnTo>
                      <a:pt x="6217" y="3403"/>
                    </a:lnTo>
                    <a:lnTo>
                      <a:pt x="28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2178278" y="2228909"/>
                <a:ext cx="340700" cy="341576"/>
              </a:xfrm>
              <a:custGeom>
                <a:rect b="b" l="l" r="r" t="t"/>
                <a:pathLst>
                  <a:path extrusionOk="0" h="6234" w="6218">
                    <a:moveTo>
                      <a:pt x="2815" y="1"/>
                    </a:moveTo>
                    <a:lnTo>
                      <a:pt x="1" y="2815"/>
                    </a:lnTo>
                    <a:lnTo>
                      <a:pt x="3404" y="6233"/>
                    </a:lnTo>
                    <a:lnTo>
                      <a:pt x="6218" y="3419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1285488" y="1713475"/>
                <a:ext cx="340645" cy="340645"/>
              </a:xfrm>
              <a:custGeom>
                <a:rect b="b" l="l" r="r" t="t"/>
                <a:pathLst>
                  <a:path extrusionOk="0" h="6217" w="6217">
                    <a:moveTo>
                      <a:pt x="2814" y="0"/>
                    </a:moveTo>
                    <a:lnTo>
                      <a:pt x="0" y="2814"/>
                    </a:lnTo>
                    <a:lnTo>
                      <a:pt x="3403" y="6217"/>
                    </a:lnTo>
                    <a:lnTo>
                      <a:pt x="6217" y="3403"/>
                    </a:lnTo>
                    <a:lnTo>
                      <a:pt x="28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1520329" y="1948316"/>
                <a:ext cx="340700" cy="340700"/>
              </a:xfrm>
              <a:custGeom>
                <a:rect b="b" l="l" r="r" t="t"/>
                <a:pathLst>
                  <a:path extrusionOk="0" h="6218" w="6218">
                    <a:moveTo>
                      <a:pt x="2814" y="1"/>
                    </a:moveTo>
                    <a:lnTo>
                      <a:pt x="0" y="2814"/>
                    </a:lnTo>
                    <a:lnTo>
                      <a:pt x="3403" y="6217"/>
                    </a:lnTo>
                    <a:lnTo>
                      <a:pt x="6217" y="3403"/>
                    </a:lnTo>
                    <a:lnTo>
                      <a:pt x="28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1755170" y="2183158"/>
                <a:ext cx="340700" cy="340700"/>
              </a:xfrm>
              <a:custGeom>
                <a:rect b="b" l="l" r="r" t="t"/>
                <a:pathLst>
                  <a:path extrusionOk="0" h="6218" w="6218">
                    <a:moveTo>
                      <a:pt x="2815" y="1"/>
                    </a:moveTo>
                    <a:lnTo>
                      <a:pt x="1" y="2815"/>
                    </a:lnTo>
                    <a:lnTo>
                      <a:pt x="3404" y="6218"/>
                    </a:lnTo>
                    <a:lnTo>
                      <a:pt x="6218" y="3404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1990066" y="2418053"/>
                <a:ext cx="340645" cy="340645"/>
              </a:xfrm>
              <a:custGeom>
                <a:rect b="b" l="l" r="r" t="t"/>
                <a:pathLst>
                  <a:path extrusionOk="0" h="6217" w="6217">
                    <a:moveTo>
                      <a:pt x="2814" y="0"/>
                    </a:moveTo>
                    <a:lnTo>
                      <a:pt x="0" y="2814"/>
                    </a:lnTo>
                    <a:lnTo>
                      <a:pt x="3403" y="6217"/>
                    </a:lnTo>
                    <a:lnTo>
                      <a:pt x="6217" y="3403"/>
                    </a:lnTo>
                    <a:lnTo>
                      <a:pt x="28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2302000" y="2541720"/>
                <a:ext cx="233087" cy="233142"/>
              </a:xfrm>
              <a:custGeom>
                <a:rect b="b" l="l" r="r" t="t"/>
                <a:pathLst>
                  <a:path extrusionOk="0" h="4255" w="4254">
                    <a:moveTo>
                      <a:pt x="3436" y="1"/>
                    </a:moveTo>
                    <a:lnTo>
                      <a:pt x="0" y="3436"/>
                    </a:lnTo>
                    <a:lnTo>
                      <a:pt x="818" y="4254"/>
                    </a:lnTo>
                    <a:lnTo>
                      <a:pt x="4254" y="819"/>
                    </a:lnTo>
                    <a:lnTo>
                      <a:pt x="343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2393449" y="2633169"/>
                <a:ext cx="201746" cy="200869"/>
              </a:xfrm>
              <a:custGeom>
                <a:rect b="b" l="l" r="r" t="t"/>
                <a:pathLst>
                  <a:path extrusionOk="0" h="3666" w="3682">
                    <a:moveTo>
                      <a:pt x="1734" y="1"/>
                    </a:moveTo>
                    <a:lnTo>
                      <a:pt x="0" y="1735"/>
                    </a:lnTo>
                    <a:lnTo>
                      <a:pt x="1948" y="3665"/>
                    </a:lnTo>
                    <a:lnTo>
                      <a:pt x="3682" y="1948"/>
                    </a:lnTo>
                    <a:lnTo>
                      <a:pt x="173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2911568" y="3151288"/>
                <a:ext cx="1448604" cy="1448659"/>
              </a:xfrm>
              <a:custGeom>
                <a:rect b="b" l="l" r="r" t="t"/>
                <a:pathLst>
                  <a:path extrusionOk="0" h="26439" w="26438">
                    <a:moveTo>
                      <a:pt x="8409" y="1"/>
                    </a:moveTo>
                    <a:lnTo>
                      <a:pt x="0" y="8410"/>
                    </a:lnTo>
                    <a:lnTo>
                      <a:pt x="18029" y="26439"/>
                    </a:lnTo>
                    <a:lnTo>
                      <a:pt x="26438" y="18029"/>
                    </a:lnTo>
                    <a:lnTo>
                      <a:pt x="840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911917" y="3963424"/>
                <a:ext cx="340700" cy="340700"/>
              </a:xfrm>
              <a:custGeom>
                <a:rect b="b" l="l" r="r" t="t"/>
                <a:pathLst>
                  <a:path extrusionOk="0" h="6218" w="6218">
                    <a:moveTo>
                      <a:pt x="2815" y="1"/>
                    </a:moveTo>
                    <a:lnTo>
                      <a:pt x="1" y="2815"/>
                    </a:lnTo>
                    <a:lnTo>
                      <a:pt x="3404" y="6218"/>
                    </a:lnTo>
                    <a:lnTo>
                      <a:pt x="6218" y="3404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3677076" y="3728583"/>
                <a:ext cx="340700" cy="340700"/>
              </a:xfrm>
              <a:custGeom>
                <a:rect b="b" l="l" r="r" t="t"/>
                <a:pathLst>
                  <a:path extrusionOk="0" h="6218" w="6218">
                    <a:moveTo>
                      <a:pt x="2815" y="1"/>
                    </a:moveTo>
                    <a:lnTo>
                      <a:pt x="1" y="2814"/>
                    </a:lnTo>
                    <a:lnTo>
                      <a:pt x="3404" y="6217"/>
                    </a:lnTo>
                    <a:lnTo>
                      <a:pt x="6217" y="340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3442234" y="3493742"/>
                <a:ext cx="340700" cy="340700"/>
              </a:xfrm>
              <a:custGeom>
                <a:rect b="b" l="l" r="r" t="t"/>
                <a:pathLst>
                  <a:path extrusionOk="0" h="6218" w="6218">
                    <a:moveTo>
                      <a:pt x="2814" y="0"/>
                    </a:moveTo>
                    <a:lnTo>
                      <a:pt x="0" y="2814"/>
                    </a:lnTo>
                    <a:lnTo>
                      <a:pt x="3403" y="6217"/>
                    </a:lnTo>
                    <a:lnTo>
                      <a:pt x="6217" y="3403"/>
                    </a:lnTo>
                    <a:lnTo>
                      <a:pt x="28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3207393" y="3258846"/>
                <a:ext cx="340645" cy="340700"/>
              </a:xfrm>
              <a:custGeom>
                <a:rect b="b" l="l" r="r" t="t"/>
                <a:pathLst>
                  <a:path extrusionOk="0" h="6218" w="6217">
                    <a:moveTo>
                      <a:pt x="2814" y="1"/>
                    </a:moveTo>
                    <a:lnTo>
                      <a:pt x="0" y="2815"/>
                    </a:lnTo>
                    <a:lnTo>
                      <a:pt x="3403" y="6218"/>
                    </a:lnTo>
                    <a:lnTo>
                      <a:pt x="6217" y="3404"/>
                    </a:lnTo>
                    <a:lnTo>
                      <a:pt x="28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3723704" y="4151692"/>
                <a:ext cx="340700" cy="340700"/>
              </a:xfrm>
              <a:custGeom>
                <a:rect b="b" l="l" r="r" t="t"/>
                <a:pathLst>
                  <a:path extrusionOk="0" h="6218" w="6218">
                    <a:moveTo>
                      <a:pt x="2814" y="1"/>
                    </a:moveTo>
                    <a:lnTo>
                      <a:pt x="0" y="2814"/>
                    </a:lnTo>
                    <a:lnTo>
                      <a:pt x="3403" y="6217"/>
                    </a:lnTo>
                    <a:lnTo>
                      <a:pt x="6217" y="3403"/>
                    </a:lnTo>
                    <a:lnTo>
                      <a:pt x="28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488863" y="3916851"/>
                <a:ext cx="340645" cy="340645"/>
              </a:xfrm>
              <a:custGeom>
                <a:rect b="b" l="l" r="r" t="t"/>
                <a:pathLst>
                  <a:path extrusionOk="0" h="6217" w="6217">
                    <a:moveTo>
                      <a:pt x="2814" y="0"/>
                    </a:moveTo>
                    <a:lnTo>
                      <a:pt x="0" y="2814"/>
                    </a:lnTo>
                    <a:lnTo>
                      <a:pt x="3403" y="6217"/>
                    </a:lnTo>
                    <a:lnTo>
                      <a:pt x="6217" y="3403"/>
                    </a:lnTo>
                    <a:lnTo>
                      <a:pt x="28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3253967" y="3681955"/>
                <a:ext cx="340700" cy="340700"/>
              </a:xfrm>
              <a:custGeom>
                <a:rect b="b" l="l" r="r" t="t"/>
                <a:pathLst>
                  <a:path extrusionOk="0" h="6218" w="6218">
                    <a:moveTo>
                      <a:pt x="2815" y="1"/>
                    </a:moveTo>
                    <a:lnTo>
                      <a:pt x="1" y="2815"/>
                    </a:lnTo>
                    <a:lnTo>
                      <a:pt x="3404" y="6218"/>
                    </a:lnTo>
                    <a:lnTo>
                      <a:pt x="6218" y="3404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3019126" y="3447113"/>
                <a:ext cx="340700" cy="340700"/>
              </a:xfrm>
              <a:custGeom>
                <a:rect b="b" l="l" r="r" t="t"/>
                <a:pathLst>
                  <a:path extrusionOk="0" h="6218" w="6218">
                    <a:moveTo>
                      <a:pt x="2814" y="1"/>
                    </a:moveTo>
                    <a:lnTo>
                      <a:pt x="0" y="2814"/>
                    </a:lnTo>
                    <a:lnTo>
                      <a:pt x="3403" y="6217"/>
                    </a:lnTo>
                    <a:lnTo>
                      <a:pt x="6217" y="3403"/>
                    </a:lnTo>
                    <a:lnTo>
                      <a:pt x="28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3002962" y="3242737"/>
                <a:ext cx="233142" cy="233142"/>
              </a:xfrm>
              <a:custGeom>
                <a:rect b="b" l="l" r="r" t="t"/>
                <a:pathLst>
                  <a:path extrusionOk="0" h="4255" w="4255">
                    <a:moveTo>
                      <a:pt x="3437" y="0"/>
                    </a:moveTo>
                    <a:lnTo>
                      <a:pt x="1" y="3436"/>
                    </a:lnTo>
                    <a:lnTo>
                      <a:pt x="819" y="4254"/>
                    </a:lnTo>
                    <a:lnTo>
                      <a:pt x="4255" y="818"/>
                    </a:lnTo>
                    <a:lnTo>
                      <a:pt x="34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2942964" y="3182684"/>
                <a:ext cx="201691" cy="201746"/>
              </a:xfrm>
              <a:custGeom>
                <a:rect b="b" l="l" r="r" t="t"/>
                <a:pathLst>
                  <a:path extrusionOk="0" h="3682" w="3681">
                    <a:moveTo>
                      <a:pt x="1735" y="1"/>
                    </a:moveTo>
                    <a:lnTo>
                      <a:pt x="0" y="1735"/>
                    </a:lnTo>
                    <a:lnTo>
                      <a:pt x="1947" y="3681"/>
                    </a:lnTo>
                    <a:lnTo>
                      <a:pt x="3681" y="1947"/>
                    </a:ln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2238386" y="2478106"/>
                <a:ext cx="1058701" cy="1058701"/>
              </a:xfrm>
              <a:custGeom>
                <a:rect b="b" l="l" r="r" t="t"/>
                <a:pathLst>
                  <a:path extrusionOk="0" h="19322" w="19322">
                    <a:moveTo>
                      <a:pt x="11027" y="1"/>
                    </a:moveTo>
                    <a:lnTo>
                      <a:pt x="0" y="11028"/>
                    </a:lnTo>
                    <a:lnTo>
                      <a:pt x="8294" y="19322"/>
                    </a:lnTo>
                    <a:lnTo>
                      <a:pt x="19321" y="8295"/>
                    </a:lnTo>
                    <a:lnTo>
                      <a:pt x="1102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2059981" y="3287777"/>
                <a:ext cx="452750" cy="430121"/>
              </a:xfrm>
              <a:custGeom>
                <a:rect b="b" l="l" r="r" t="t"/>
                <a:pathLst>
                  <a:path extrusionOk="0" h="7850" w="8263">
                    <a:moveTo>
                      <a:pt x="3436" y="1"/>
                    </a:moveTo>
                    <a:cubicBezTo>
                      <a:pt x="2312" y="1"/>
                      <a:pt x="1187" y="430"/>
                      <a:pt x="327" y="1290"/>
                    </a:cubicBezTo>
                    <a:lnTo>
                      <a:pt x="0" y="1632"/>
                    </a:lnTo>
                    <a:lnTo>
                      <a:pt x="6217" y="7849"/>
                    </a:lnTo>
                    <a:lnTo>
                      <a:pt x="6544" y="7522"/>
                    </a:lnTo>
                    <a:cubicBezTo>
                      <a:pt x="8263" y="5805"/>
                      <a:pt x="8263" y="3007"/>
                      <a:pt x="6544" y="1290"/>
                    </a:cubicBezTo>
                    <a:cubicBezTo>
                      <a:pt x="5686" y="430"/>
                      <a:pt x="4561" y="1"/>
                      <a:pt x="34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2206990" y="3017759"/>
                <a:ext cx="558555" cy="546884"/>
              </a:xfrm>
              <a:custGeom>
                <a:rect b="b" l="l" r="r" t="t"/>
                <a:pathLst>
                  <a:path extrusionOk="0" h="9981" w="10194">
                    <a:moveTo>
                      <a:pt x="1121" y="1"/>
                    </a:moveTo>
                    <a:cubicBezTo>
                      <a:pt x="864" y="1"/>
                      <a:pt x="606" y="99"/>
                      <a:pt x="410" y="295"/>
                    </a:cubicBezTo>
                    <a:cubicBezTo>
                      <a:pt x="0" y="688"/>
                      <a:pt x="0" y="1325"/>
                      <a:pt x="410" y="1735"/>
                    </a:cubicBezTo>
                    <a:lnTo>
                      <a:pt x="8361" y="9686"/>
                    </a:lnTo>
                    <a:cubicBezTo>
                      <a:pt x="8557" y="9882"/>
                      <a:pt x="8819" y="9980"/>
                      <a:pt x="9081" y="9980"/>
                    </a:cubicBezTo>
                    <a:cubicBezTo>
                      <a:pt x="9342" y="9980"/>
                      <a:pt x="9604" y="9882"/>
                      <a:pt x="9801" y="9686"/>
                    </a:cubicBezTo>
                    <a:cubicBezTo>
                      <a:pt x="10193" y="9293"/>
                      <a:pt x="10193" y="8655"/>
                      <a:pt x="9801" y="8262"/>
                    </a:cubicBezTo>
                    <a:lnTo>
                      <a:pt x="1833" y="295"/>
                    </a:lnTo>
                    <a:cubicBezTo>
                      <a:pt x="1636" y="99"/>
                      <a:pt x="1379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2792339" y="2433286"/>
                <a:ext cx="557623" cy="546884"/>
              </a:xfrm>
              <a:custGeom>
                <a:rect b="b" l="l" r="r" t="t"/>
                <a:pathLst>
                  <a:path extrusionOk="0" h="9981" w="10177">
                    <a:moveTo>
                      <a:pt x="1105" y="1"/>
                    </a:moveTo>
                    <a:cubicBezTo>
                      <a:pt x="847" y="1"/>
                      <a:pt x="590" y="99"/>
                      <a:pt x="394" y="295"/>
                    </a:cubicBezTo>
                    <a:cubicBezTo>
                      <a:pt x="1" y="688"/>
                      <a:pt x="1" y="1325"/>
                      <a:pt x="394" y="1718"/>
                    </a:cubicBezTo>
                    <a:lnTo>
                      <a:pt x="8345" y="9686"/>
                    </a:lnTo>
                    <a:cubicBezTo>
                      <a:pt x="8549" y="9882"/>
                      <a:pt x="8811" y="9981"/>
                      <a:pt x="9070" y="9981"/>
                    </a:cubicBezTo>
                    <a:cubicBezTo>
                      <a:pt x="9330" y="9981"/>
                      <a:pt x="9588" y="9882"/>
                      <a:pt x="9784" y="9686"/>
                    </a:cubicBezTo>
                    <a:cubicBezTo>
                      <a:pt x="10177" y="9293"/>
                      <a:pt x="10177" y="8655"/>
                      <a:pt x="9784" y="8246"/>
                    </a:cubicBezTo>
                    <a:lnTo>
                      <a:pt x="1816" y="295"/>
                    </a:lnTo>
                    <a:cubicBezTo>
                      <a:pt x="1620" y="99"/>
                      <a:pt x="1362" y="1"/>
                      <a:pt x="1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2645331" y="2713002"/>
                <a:ext cx="306674" cy="306619"/>
              </a:xfrm>
              <a:custGeom>
                <a:rect b="b" l="l" r="r" t="t"/>
                <a:pathLst>
                  <a:path extrusionOk="0" h="5596" w="5597">
                    <a:moveTo>
                      <a:pt x="2619" y="0"/>
                    </a:moveTo>
                    <a:lnTo>
                      <a:pt x="1" y="2618"/>
                    </a:lnTo>
                    <a:lnTo>
                      <a:pt x="2961" y="5595"/>
                    </a:lnTo>
                    <a:lnTo>
                      <a:pt x="5596" y="2978"/>
                    </a:lnTo>
                    <a:lnTo>
                      <a:pt x="26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2959073" y="2936172"/>
                <a:ext cx="105859" cy="105804"/>
              </a:xfrm>
              <a:custGeom>
                <a:rect b="b" l="l" r="r" t="t"/>
                <a:pathLst>
                  <a:path extrusionOk="0" h="1931" w="1932">
                    <a:moveTo>
                      <a:pt x="966" y="0"/>
                    </a:moveTo>
                    <a:lnTo>
                      <a:pt x="1" y="966"/>
                    </a:lnTo>
                    <a:lnTo>
                      <a:pt x="966" y="1931"/>
                    </a:lnTo>
                    <a:lnTo>
                      <a:pt x="1931" y="966"/>
                    </a:lnTo>
                    <a:lnTo>
                      <a:pt x="9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868501" y="3026745"/>
                <a:ext cx="105859" cy="105804"/>
              </a:xfrm>
              <a:custGeom>
                <a:rect b="b" l="l" r="r" t="t"/>
                <a:pathLst>
                  <a:path extrusionOk="0" h="1931" w="1932">
                    <a:moveTo>
                      <a:pt x="967" y="0"/>
                    </a:moveTo>
                    <a:lnTo>
                      <a:pt x="1" y="965"/>
                    </a:lnTo>
                    <a:lnTo>
                      <a:pt x="967" y="1931"/>
                    </a:lnTo>
                    <a:lnTo>
                      <a:pt x="1931" y="965"/>
                    </a:lnTo>
                    <a:lnTo>
                      <a:pt x="96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1959546" y="3656202"/>
                <a:ext cx="169528" cy="153803"/>
              </a:xfrm>
              <a:custGeom>
                <a:rect b="b" l="l" r="r" t="t"/>
                <a:pathLst>
                  <a:path extrusionOk="0" h="2807" w="3094">
                    <a:moveTo>
                      <a:pt x="1555" y="1"/>
                    </a:moveTo>
                    <a:cubicBezTo>
                      <a:pt x="1195" y="1"/>
                      <a:pt x="835" y="136"/>
                      <a:pt x="557" y="405"/>
                    </a:cubicBezTo>
                    <a:cubicBezTo>
                      <a:pt x="1" y="962"/>
                      <a:pt x="1" y="1845"/>
                      <a:pt x="557" y="2401"/>
                    </a:cubicBezTo>
                    <a:cubicBezTo>
                      <a:pt x="835" y="2672"/>
                      <a:pt x="1195" y="2807"/>
                      <a:pt x="1555" y="2807"/>
                    </a:cubicBezTo>
                    <a:cubicBezTo>
                      <a:pt x="1915" y="2807"/>
                      <a:pt x="2275" y="2672"/>
                      <a:pt x="2553" y="2401"/>
                    </a:cubicBezTo>
                    <a:cubicBezTo>
                      <a:pt x="3094" y="1845"/>
                      <a:pt x="3094" y="962"/>
                      <a:pt x="2553" y="405"/>
                    </a:cubicBezTo>
                    <a:cubicBezTo>
                      <a:pt x="2275" y="136"/>
                      <a:pt x="1915" y="1"/>
                      <a:pt x="15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DQN (Agent)</a:t>
            </a:r>
            <a:endParaRPr/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 b="61877" l="14806" r="13075" t="14153"/>
          <a:stretch/>
        </p:blipFill>
        <p:spPr>
          <a:xfrm>
            <a:off x="1395475" y="625225"/>
            <a:ext cx="6353050" cy="12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4">
            <a:alphaModFix/>
          </a:blip>
          <a:srcRect b="31566" l="13843" r="59515" t="19440"/>
          <a:stretch/>
        </p:blipFill>
        <p:spPr>
          <a:xfrm>
            <a:off x="1150850" y="1881750"/>
            <a:ext cx="2818324" cy="31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 rotWithShape="1">
          <a:blip r:embed="rId5">
            <a:alphaModFix/>
          </a:blip>
          <a:srcRect b="24944" l="14835" r="58278" t="47274"/>
          <a:stretch/>
        </p:blipFill>
        <p:spPr>
          <a:xfrm>
            <a:off x="3969175" y="1881750"/>
            <a:ext cx="3779348" cy="244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720000" y="174925"/>
            <a:ext cx="7704000" cy="4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DQNV1 (Training + Evaluation)</a:t>
            </a:r>
            <a:endParaRPr/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325" y="1369013"/>
            <a:ext cx="4411674" cy="296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 txBox="1"/>
          <p:nvPr/>
        </p:nvSpPr>
        <p:spPr>
          <a:xfrm>
            <a:off x="4732325" y="687775"/>
            <a:ext cx="3407700" cy="5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1E4E8"/>
                </a:solidFill>
                <a:latin typeface="Courier New"/>
                <a:ea typeface="Courier New"/>
                <a:cs typeface="Courier New"/>
                <a:sym typeface="Courier New"/>
              </a:rPr>
              <a:t>Result of 100 episodes: -1399.2889424982893 ± 246.07144174247648</a:t>
            </a:r>
            <a:endParaRPr/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5" y="625225"/>
            <a:ext cx="4095824" cy="44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5">
            <a:alphaModFix/>
          </a:blip>
          <a:srcRect b="45100" l="58113" r="0" t="47747"/>
          <a:stretch/>
        </p:blipFill>
        <p:spPr>
          <a:xfrm>
            <a:off x="4732325" y="4330325"/>
            <a:ext cx="4411674" cy="4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ton's Laws Infographics by Slidesgo">
  <a:themeElements>
    <a:clrScheme name="Simple Light">
      <a:dk1>
        <a:srgbClr val="191919"/>
      </a:dk1>
      <a:lt1>
        <a:srgbClr val="FFFFFF"/>
      </a:lt1>
      <a:dk2>
        <a:srgbClr val="F4F3FF"/>
      </a:dk2>
      <a:lt2>
        <a:srgbClr val="FF675A"/>
      </a:lt2>
      <a:accent1>
        <a:srgbClr val="FF9C6F"/>
      </a:accent1>
      <a:accent2>
        <a:srgbClr val="FDBD55"/>
      </a:accent2>
      <a:accent3>
        <a:srgbClr val="5BCC97"/>
      </a:accent3>
      <a:accent4>
        <a:srgbClr val="A7C0FF"/>
      </a:accent4>
      <a:accent5>
        <a:srgbClr val="6B96FF"/>
      </a:accent5>
      <a:accent6>
        <a:srgbClr val="4F559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